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7A806-3781-4FBF-9B93-92094024D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F3E56-22D8-4068-9AD2-98FD8309B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891B6-B29B-4642-9C1F-BA15F5E97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8A6CA-2689-48E2-B5AF-CA1B1E045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E034B2-A3DD-47AA-AFD8-038FFFD22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66F495-45CE-4459-8195-B7DBF527E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2EEA11-C89D-41EE-B00C-FE5713BEF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ACBEA-598A-47B3-9073-56605B9D1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F9B02-0B29-4F96-A6E5-7CFCEC2F7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89CCE-BEEB-412A-8310-69EAD0202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BB811-7C70-4C38-AB1E-0346AAF49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4504010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智能制造招商计划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智能制造概述与发展趋势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产业园区规划与建设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招商策略与渠道拓展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投资回报分析与风险评估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合作共赢，共创未来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智能制造是一种基于先进制造技术和信息技术的制造模式，通过高度集成和协同的制造系统，实现制造过程的自动化、数字化、网络化和智能化。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智能制造具有高效、精准、灵活、可持续等特点，能够显著提高制造效率、降低成本、提升产品质量和创新能力。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智能制造定义及特点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2" r="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" b="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全球智能制造发展现状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发达国家引领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德国、美国、日本等发达国家在智能制造领域处于领先地位，通过政府支持和企业创新，形成了各具特色的智能制造发展模式。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技术创新不断涌现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物联网、大数据、人工智能等新一代信息技术的快速发展，为智能制造提供了强大的技术支撑和创新动力。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产业融合加速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智能制造与互联网、新能源、新材料等产业的融合加速，推动制造业向数字化、网络化、智能化方向转型升级。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中国政府高度重视智能制造发展，出台了一系列政策措施，包括《中国制造2025》、《关于深化“互联网+先进制造业”发展工业互联网的指导意见》等，为智能制造发展提供了有力保障。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市场机遇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中国拥有庞大的制造业基础和市场需求，为智能制造提供了广阔的应用空间和市场机遇。同时，随着消费升级和产业升级的加速推进，智能制造将成为制造业转型升级的重要方向。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技术创新机遇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中国在物联网、大数据、人工智能等领域拥有一定的技术积累和创新能力，为智能制造技术创新提供了良好基础。通过加强技术研发和人才培养，中国有望在智能制造领域取得重要突破。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中国智能制造政策环境及机遇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智能制造系统解决方案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吸引提供智能制造整体解决方案的企业，包括智能工厂规划、工业物联网、工业大数据等。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智能制造关键零部件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引进研发和生产智能制造关键零部件的企业，如高精度传感器、智能控制系统等。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高端装备制造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重点引进具有国际先进水平的高端装备制造企业，包括工业机器人、数控机床、智能制造装备等。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398" r="839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招商目标产业领域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行业龙头企业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瞄准国内外知名的智能制造企业，引进其先进技术和管理经验，提升本地产业链水平。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创新型企业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关注具有创新能力和成长潜力的智能制造初创企业，提供政策支持，助力其快速发展。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产业链上下游企业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吸引与智能制造产业链相关的上下游企业，形成产业集聚效应，降低企业运营成本。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合作模式与策略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政府引导与市场运作相结合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政府出台相关政策，提供税收优惠、资金扶持等措施，同时发挥市场机制作用，引导社会资本参与智能制造产业投资。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产业园区建设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规划建设智能制造产业园区，提供完善的基础设施和公共服务，吸引企业入驻，形成产业集聚。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产学研合作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推动高校、科研机构与智能制造企业开展产学研合作，促进科技成果转化和人才培养。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加强与国际先进智能制造企业和机构的合作与交流，引进国际先进技术和管理经验，提升本地智能制造水平。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产业园区规划与建设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选址原则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优先选择交通便利、基础设施完善、资源丰富的地区进行产业园区建设。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根据智能制造产业特点，合理规划生产区、研发区、物流区等功能区域，确保产业园区高效运转。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产业园区选址及布局规划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基础设施建设及完善程度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包括道路、供水、供电、通信等基础设施建设，确保产业园区基本运转需求。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完善程度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提高产业园区内基础设施的智能化水平，如智能照明、智能安防等，提升园区整体运营效率。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https://d.book118.com/576045040102010031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2024-08-29T20:46:05.062</cp:lastPrinted>
  <dcterms:created xsi:type="dcterms:W3CDTF">2024-08-29T12:46:05Z</dcterms:created>
  <dcterms:modified xsi:type="dcterms:W3CDTF">2024-08-29T12:46:07Z</dcterms:modified>
</cp:coreProperties>
</file>