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4102E-4005-474B-97F8-DC720D6A7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EB4B8-562C-443A-BDDE-F730D34C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10BF9-9639-472B-A789-357AC95B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9C1F8-4399-4E46-B169-4C16C5A2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BE2B2-6A99-462F-A57D-EDCAD114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D01E8-B056-4A30-8259-CED01FC67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200AD-8E7F-4BB7-85B3-2ECFF4857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C3A92-5E3F-4CDD-99B1-06FB86D3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F953F-FF50-43C7-A463-5C929BF8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CEA6C-47D5-4FA5-82F9-2389E4D3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DA743-719C-4D8D-B5B0-90C182EF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5143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汽车镀金创业计划书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投资计划与回报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汽车镀金行业的发展历程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从起步阶段到现在的市场规模和增长趋势。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汽车镀金行业的竞争格局、主要参与者以及行业发展趋势。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当前汽车镀金行业的市场规模和增长潜力。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汽车车主、汽车美容店、汽车维修店等。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针对不同客户群体的产品和服务定位，以及如何满足他们的需求。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目标市场的规模和潜在增长空间。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客户对汽车镀金产品的需求和偏好，以及他们愿意为镀金服务支付的价格。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消费者的购买决策过程、购买频率和忠诚度等方面的特点。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消费者对汽车镀金产品的认知和态度，以及影响他们购买决策的因素。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当前市场上主要的汽车镀金品牌和服务提供商。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分析竞争对手的优势和劣势，以及与竞争对手的差异点。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分析竞争对手的市场策略、产品策略和营销策略，以及如何应对竞争对手的挑战。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318" b="313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汽车镀金产品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我们提供一系列高品质的汽车镀金产品，包括镀金轮毂、镀金装饰条、镀金车标等，旨在提升汽车外观的质感和豪华感。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我们提供个性化的定制服务，根据客户的需求和车辆的款式，量身打造适合的镀金产品，满足不同客户的独特品味和需求。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我们的产品团队不断推陈出新，紧跟时尚潮流，结合最新的镀金工艺和设计理念，打造出独具特色的汽车镀金产品。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我们为客户提供专业的咨询服务，解答关于汽车镀金产品的疑问，提供合理的建议和方案。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我们提供专业的安装服务，确保镀金产品的正确安装和牢固性，保证客户的安全和满意度。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我们承诺为客户提供完善的售后保障服务，对产品进行质量检测和维修保养，确保客户的权益和利益。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7" r="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我们选用优质的镀金材料，确保产品的耐磨、耐腐蚀、抗氧化等性能，延长产品的使用寿命。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我们拥有先进的镀金工艺和生产设备，能够实现精细的加工和制造，保证产品的质量和美观度。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我们的设计团队不断追求创新，紧跟时尚潮流，为客户提供个性化的定制服务，满足不同客户的独特需求。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将品牌定位为高端豪华，提供高品质的汽车镀金服务，吸引高净值客户。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高端豪华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强调专业技术优势，提供专业的镀金工艺和优质的服务，树立品牌的专业形象。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提供个性化定制服务，满足客户对汽车外观的独特需求，提升品牌差异化。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利用互联网平台进行品牌宣传和推广，如社交媒体、汽车相关论坛等。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线下门店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开设实体门店，提供线下服务体验，吸引周边客户。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与汽车销售商、汽车美容店等合作，共同推广品牌和服务。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鼓励满意的客户进行口碑传播，扩大品牌影响力。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定期推出优惠活动，如折扣、赠品等，吸引新客户并保持老客户的忠诚度。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建立会员制度，为会员提供专属优惠和服务，增加客户粘性。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https://d.book118.com/576045143012010103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2024-09-28T04:40:56.650</cp:lastPrinted>
  <dcterms:created xsi:type="dcterms:W3CDTF">2024-09-27T20:40:56Z</dcterms:created>
  <dcterms:modified xsi:type="dcterms:W3CDTF">2024-09-27T20:40:58Z</dcterms:modified>
</cp:coreProperties>
</file>