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155D38-4DC4-48F8-9771-398E2246E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CDEF6-DA17-4472-A4B1-8E7C2D140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6681B-E0DA-48BB-B18D-FF9ED946C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C0A52B-A8EB-46A3-8C52-5206C0A67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D2128D-9C3C-4071-8037-D9F38976D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620FCC-2093-47D2-B111-9A806CC5C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B286BD-5870-4C11-8896-B4E974FB0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64E026-EE7E-451B-8F98-2589412DF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29C5F1-5F66-448D-BC0B-7350D2A32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DEE715-4A5E-4B9B-BFCD-C60FFC93B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990B8-46FF-4014-9D52-2A4336BC8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04522214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测试部门年终总结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全年工作回顾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测试工作分析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与其他部门协作情况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回顾过去一年的工作成果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通过对测试部门过去一年的工作进行全面回顾，总结在测试策略、方法、工具、流程等方面的成果和进步。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展望未来一年的发展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基于过去一年的经验和教训，为测试部门未来一年的发展提供指导和建议，促进产品质量和团队能力的提升。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促进团队沟通和协作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通过年终总结，加强团队成员之间的沟通和协作，共同推动测试部门的发展。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团队建设和能力提升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介绍测试部门在团队建设和能力提升方面的成果，包括人员招聘和培训、团队文化建设、技能提升和知识分享等方面的进展。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测试策略和方法的改进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汇报在过去一年中，测试部门在测试策略和方法上的改进和优化，包括自动化测试、性能测试、安全测试等方面的进展。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测试工具和平台的建设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介绍测试部门在测试工具和平台建设方面的成果，包括自动化测试框架、缺陷管理系统、持续集成/持续部署(CI/CD)等方面的建设和应用。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测试流程和规范的完善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汇报测试部门在测试流程和规范方面的完善和优化，包括测试用例设计、测试执行、缺陷跟踪和管理等方面的流程和规范的制定和实施。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全年工作回顾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今年我们共完成了XX个项目的测试工作，包括功能测试、性能测试、安全测试等，确保了产品的稳定性和安全性。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测试项目数量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在项目测试中，我们实现了平均XX%以上的测试覆盖率，有效降低了产品的缺陷率。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测试覆盖率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306" r="1330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今年我们加大了自动化测试的投入，实现了XX%以上的自动化测试覆盖率，提高了测试效率和质量。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自动化测试推进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完成任务情况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强化团队协作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我们建立了高效的团队协作机制，实现了跨部门、跨项目的协同测试，确保了产品的整体质量。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创新测试方法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我们引入了基于AI的智能测试技术，通过机器学习算法对测试用例进行优化，提高了测试用例的准确性和效率。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提升测试能力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通过定期的培训和分享会，我们不断提升团队成员的测试技能和专业素养，为项目的顺利进行提供了有力保障。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工作亮点与成绩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测试流程不够规范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部分项目的测试流程存在不够规范的情况，需要加强流程管理和规范化建设。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自动化测试覆盖率有待提高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虽然我们已经取得了一定的自动化测试成果，但仍有提升空间，需要继续加大投入和研发力度。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测试资源不足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随着项目数量的增加和测试要求的提高，我们面临着测试资源不足的问题，需要进一步优化资源配置和提高资源利用效率。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测试工作分析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28" r="1652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今年我们针对项目需求，制定了详细的测试计划，确保了测试用例对功能需求的全面覆盖。通过数据统计，我们的测试覆盖率达到了90%以上，有效保障了产品质量。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测试覆盖率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在质量评估方面，我们采用了多种评估方法，包括缺陷密度、缺陷分布、缺陷修复率等指标，对项目质量进行了全面衡量。评估结果显示，产品质量稳步提升，用户满意度不断提高。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质量评估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测试覆盖率及质量评估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缺陷管理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我们建立了完善的缺陷管理流程，对发现的缺陷进行及时记录、分类和跟踪。通过与开发团队的紧密协作，实现了缺陷的快速定位和修复，提高了工作效率。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针对测试过程中发现的问题，我们不断总结经验教训，提出改进措施。例如，加强需求评审、提高测试用例设计水平、引入新的测试工具等，为提升测试质量和效率提供了有力支持。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缺陷管理与改进措施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自动化测试覆盖率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今年我们加大了自动化测试的投入力度，实现了对核心功能的自动化测试覆盖。通过自动化测试，有效提高了测试效率和准确性，减少了人工失误。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自动化测试工具及框架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我们采用了业界主流的自动化测试工具和框架，如Selenium、Appium等，根据项目特点进行了定制化开发。这些工具和框架的使用，极大地方便了我们的测试工作，提高了工作效率。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自动化测试挑战与应对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实施自动化测试过程中，我们也遇到了一些挑战，如脚本维护成本高、跨平台兼容性差等。为应对这些挑战，我们不断优化自动化测试方案，引入新的技术和方法，如基于AI的自动化测试、云测试等，为未来的测试工作提供了更多可能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自动化测试实施情况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https://d.book118.com/576045222140010041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2024-09-08T13:16:09.516</cp:lastPrinted>
  <dcterms:created xsi:type="dcterms:W3CDTF">2024-09-08T05:16:09Z</dcterms:created>
  <dcterms:modified xsi:type="dcterms:W3CDTF">2024-09-08T05:16:11Z</dcterms:modified>
</cp:coreProperties>
</file>