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D012D-6C94-466B-9BBC-3CFED600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64FCE-EABD-4350-ABC3-452F3E23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F09C5-EC3C-458C-A8E6-969EEF17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2360A-0966-4BB8-8606-D1CBBB3B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0AB96-4465-4848-ABB1-D091ACA1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6BC0F-FFBE-4161-86E5-F88BD706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7667A-C05A-4A99-B2CE-79BF55C9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4FDCA-46E5-4ED7-ABB6-3924CC16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54F16-9BF6-4646-9301-6CB1F046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ED398-247B-4AC2-8027-CBC52FDAD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8D335-A318-4301-8B3A-3599037A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0120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《银屑病生物制剂达标治疗共识》解读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生物制剂种类与选择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达标治疗策略与方案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临床效果评价与经济学分析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传统治疗手段的局限性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传统治疗手段如外用药、光疗等虽然有一定疗效，但长期使用可能产生副作用，且部分患者对传统治疗反应不佳。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患者需求与治疗现状的矛盾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随着患者对生活质量要求的提高，对银屑病治疗的需求也日益增长，而当前的治疗手段尚不能满足所有患者的需求。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银屑病流行病学特征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银屑病是一种慢性、复发性、炎症性皮肤病，全球患病率约为2%-3%，严重影响患者的生活质量。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银屑病现状及治疗挑战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生物制剂的崛起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生物制剂是针对特定致病因子或免疫通路的靶向药物，具有疗效显著、副作用小等优点，在银屑病治疗中逐渐受到重视。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生物制剂的种类与特点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目前应用于银屑病治疗的生物制剂主要包括肿瘤坏死因子抑制剂、白细胞介素抑制剂等，各类生物制剂针对不同靶点，具有各自独特的疗效和安全性特点。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生物制剂在银屑病治疗中的优势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与传统治疗手段相比，生物制剂能够更精准地针对银屑病发病机制中的关键环节进行干预，从而显著提高治疗效果和患者的生活质量。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生物制剂在银屑病治疗中的地位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达标治疗理念的提出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达标治疗是指根据患者的具体病情和需求，制定个性化的治疗方案，以达到最佳的治疗效果和生活质量为目标。这一理念在银屑病治疗中逐渐受到关注。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共识制定的必要性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由于缺乏统一的标准和指导原则，银屑病的治疗在实践中存在较大的差异和不规范之处。制定达标治疗共识有助于规范临床实践，提高治疗效果和患者满意度。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共识的意义和影响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通过制定和实施达标治疗共识，可以促进医生对患者病情的全面评估和个性化治疗方案的制定，提高治疗效果和患者的生活质量。同时，也有助于推动银屑病治疗的科研和学术交流，促进相关领域的发展进步。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达标治疗共识的制定背景和意义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生物制剂种类与选择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常用生物制剂介绍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肿瘤坏死因子抑制剂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通过阻断肿瘤坏死因子的作用，减轻炎症反应，如英夫利西单抗、阿达木单抗等。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白介素抑制剂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针对白介素及其受体的生物制剂，如乌司奴单抗、古塞奇尤单抗等，可阻断炎症反应中的关键信号通路。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其他生物制剂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包括针对T细胞、B细胞等免疫细胞的生物制剂，如阿巴西普、利妥昔单抗等，以及一些小分子化合物如阿普斯特等。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不同生物制剂的适应症略有差异，但一般适用于中重度银屑病、关节病型银屑病等患者。具体适应症需根据患者病情和医生建议确定。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生物制剂的禁忌症包括严重感染、活动性结核、恶性肿瘤、严重心脏病、孕妇及哺乳期妇女等。此外，对生物制剂成分过敏的患者也应禁用。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不同生物制剂的适应症与禁忌症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如何选择合适的生物制剂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医生可参考国内外相关临床指南和专家意见，结合患者具体情况，制定个性化的治疗方案。同时，医生应密切关注最新研究进展和临床实践，不断优化治疗方案。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参考临床指南和专家意见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医生需对患者病情进行全面评估，包括皮损面积、严重程度、关节受累情况等，以确定是否需要使用生物制剂以及选择哪种生物制剂。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医生在选择生物制剂时，应充分考虑患者的治疗意愿和经济状况，选择适合患者的治疗方案。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考虑患者意愿和经济状况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达标治疗策略与方案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达标治疗是指针对银屑病患者的具体病情，制定个性化的治疗方案，旨在达到并维持患者皮肤症状的长期缓解，同时改善患者的生活质量。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达标治疗的主要目标是实现患者皮肤症状的完全清除或基本清除，减少复发，延缓病情进展，提高患者的生活质量。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达标治疗的定义及目标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个性化治疗方案的设计与实施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在制定个性化治疗方案前，需要对患者的病情进行全面评估，包括皮损类型、严重程度、分布范围、伴随症状等。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选择生物制剂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根据患者的具体病情和评估结果，选择适合的生物制剂进行治疗。常用的生物制剂包括肿瘤坏死因子抑制剂、白细胞介素抑制剂等。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根据所选生物制剂的特点和患者的具体情况，制定个性化的治疗方案，包括用药剂量、给药途径、治疗周期等。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在治疗过程中，需要密切关注患者的病情变化，及时调整治疗方案，以达到最佳治疗效果。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https://d.book118.com/576050120141010043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2024-09-11T14:32:45.890</cp:lastPrinted>
  <dcterms:created xsi:type="dcterms:W3CDTF">2024-09-11T06:32:45Z</dcterms:created>
  <dcterms:modified xsi:type="dcterms:W3CDTF">2024-09-11T06:32:48Z</dcterms:modified>
</cp:coreProperties>
</file>