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A86C61-2EEB-4EDA-B445-42277ABC3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2B6DEA-2E81-4B42-BA60-ED9D76AB9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9AC85A-2EDC-46FB-A23F-5746F4EC4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6B19E4-5A75-4F20-BE6C-36B21707D1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F88E6C-F5F6-4635-BCDD-ED482B78BE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9550D2-8A60-499C-A635-53930A3FBA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25EDD7-0248-4382-AC65-EA232DCF25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FED3D-FAA8-4794-B9DA-6065E3D1CE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4A954-F35F-4E9E-8812-98638CC21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D0DFAD-2A13-41BE-975D-0C61390D1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8865C0-08D1-4D53-A54D-C45DE329F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0501302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手传振动测量及限值标准介绍全乐强</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手传振动测量概述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手传振动测量方法及技术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手传振动限值标准介绍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手传振动测量实施与监管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手传振动测量技术挑战与发展趋势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667" b="14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6667" b="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介绍手传振动测量及限值标准的重要性和必要性</a:t>
            </a:r>
          </a:p>
        </p:txBody>
      </p:sp>
      <p:pic>
        <p:nvPicPr>
          <p:cNvPr id="5" name="Picture 5"/>
          <p:cNvPicPr>
            <a:picLocks noChangeAspect="1"/>
          </p:cNvPicPr>
          <p:nvPr/>
        </p:nvPicPr>
        <p:blipFill>
          <a:blip r:embed="rId4"/>
          <a:srcRect l="16750" r="1675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分析手传振动对人体健康的影响及危害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探讨手传振动测量技术的发展历程和现状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手传振动测量技术的原理和方法</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手传振动限值标准的制定依据和实施情况</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手传振动测量技术在工业领域的应用案例</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手传振动测量技术存在的问题及未来发展趋势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手传振动测量概述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手传振动是指人体手部接触振动工具或设备时，振动能量通过手部传递至全身，对人体产生不良影响的现象。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危害</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传振动可引起手部及全身多个系统的损害，如手部血管、神经、肌肉、骨骼等系统的损伤，以及全身性的疲劳、头痛、失眠等症状。长期接触手传振动还可导致职业性振动病，严重影响劳动者的身体健康和生活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手传振动的定义和危害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通过手传振动测量，可以了解振动工具或设备产生的振动强度、频率等参数，进而评估其对人体的危害程度。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评估振动危害程度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根据手传振动测量结果，可以为劳动者提供针对性的防护措施建议，如选用减振手套、合理安排工作时间和休息时间等。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指导防护措施制定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手传振动测量是研究职业性振动病的重要手段之一，可以为职业健康研究提供数据支持，推动相关领域的发展。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促进职业健康研究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手传振动测量的意义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早期研究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手传振动的研究始于20世纪初，当时主要关注于机械振动的测量和分析。随着工业革命的推进和机械化程度的提高，手传振动问题逐渐凸显出来。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标准制定</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20世纪中期以后，各国纷纷制定手传振动测量和限值标准，以规范相关领域的研究和应用。国际标准化组织（ISO）也制定了相应的国际标准，推动了手传振动测量的国际化进程。</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随着传感器技术、信号处理技术、计算机技术等的发展，手传振动测量技术不断取得突破。现代手传振动测量系统具有高灵敏度、高分辨率、实时性等特点，为相关领域的研究和应用提供了有力支持。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手传振动测量的历史与发展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手传振动测量方法及技术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利用加速度计测量物体振动的加速度，通过对加速度进行积分得到速度和位移。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测量原理</a:t>
            </a:r>
          </a:p>
        </p:txBody>
      </p:sp>
      <p:pic>
        <p:nvPicPr>
          <p:cNvPr id="5" name="Picture 5"/>
          <p:cNvPicPr>
            <a:picLocks noChangeAspect="1"/>
          </p:cNvPicPr>
          <p:nvPr/>
        </p:nvPicPr>
        <p:blipFill>
          <a:blip r:embed="rId2"/>
          <a:srcRect l="16625" r="16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测量精度高，频率响应范围宽，适用于各种振动类型和频率。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需要对加速度计进行定期校准，且测量结果受安装方式和位置影响较大。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加速度计法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测量结果直观，易于理解，适用于低频振动测量。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对高频振动测量精度较低，且测量结果受安装方式和位置影响较大。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测量原理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利用位移计直接测量物体振动的位移量。</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位移计法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设备成本较高，对操作和维护要求较高。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测量原理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利用激光干涉原理测量物体振动的位移量。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非接触式测量，适用于高温、高压等恶劣环境下的振动测量，且测量精度高。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激光测振法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利用压电传感器将机械振动转换为电信号进行测量，具有测量精度高、频率响应范围宽等优点，但需要解决电荷放大、电缆噪声等问题。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电测法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利用光纤光栅传感器测量物体振动的应变或温度变化，具有抗电磁干扰、耐腐蚀等优点，但设备成本较高。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光纤光栅法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利用超声波在物体中的传播速度与物体振动速度之间的关系进行测量，具有非接触式测量、适用于高温等恶劣环境等优点，但测量精度受多种因素影响。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超声测振法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其他测量方法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手传振动限值标准介绍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https://d.book118.com/576050130240010045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2024-09-14T22:52:18.534</cp:lastPrinted>
  <dcterms:created xsi:type="dcterms:W3CDTF">2024-09-14T14:52:18Z</dcterms:created>
  <dcterms:modified xsi:type="dcterms:W3CDTF">2024-09-14T14:52:20Z</dcterms:modified>
</cp:coreProperties>
</file>