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518DD-716C-43E3-B89B-CB941CF5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1561-444A-4BA8-AD4C-497AB724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075F3-C582-4950-A2A6-50B7F8FF4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3FEB4-BE77-4C31-93A1-FA17A33F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289A9-6DC9-4F5E-9CA8-F59DA8556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D2E9D-7718-4D2F-8FF8-72EE7B4B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CF72A-6181-44B4-8F43-1979645C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2624F-6B65-4BE2-B36F-A6E4DED1B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B1773-6F7E-43B3-A004-3B958FB1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C9A9A-FC83-4B6C-8547-ED86F762E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35B7F-514A-4F7B-A4FA-BA16A53C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1124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公司副总年终总结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内部管理优化与改进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外部市场拓展与合作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挑战与机遇分析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成功推动公司战略规划的实施，确保各项业务与公司整体战略保持一致。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战略规划落地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领导研发团队成功推出多款新产品，满足市场需求，提升公司竞争力。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积极拓展新市场，与多家合作伙伴建立长期稳定的合作关系，扩大公司市场份额。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通过优化销售策略和拓展市场份额，实现公司年营收增长20%。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通过精细化管理和成本控制，提高公司利润率10%。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公司在所处行业的市场占有率提升至15%，较往年有明显提升。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业绩增长及市场占有率提升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086" b="140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团队建设和人才培养成果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团队组建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成功组建一支高效、专业的核心团队，为公司业务发展提供有力支持。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组织多场内部培训和外部进修，提升员工专业技能和综合素质。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建立完善的人才梯队，为公司长远发展储备优秀人才。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通过优化客户服务流程和提高服务质量，客户满意度提升至95%。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积极参与行业活动和社会公益事业，提升公司品牌知名度和美誉度。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定期与客户保持沟通和交流，深化合作关系，提高客户忠诚度。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客户满意度及品牌提升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内部管理优化与改进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加强对制度执行情况的监督，确保各项制度得到有效执行。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流程制度梳理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全面梳理公司各项业务流程，优化流程设计，提高流程效率。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通过流程优化，提高了工作效率，降低了运营成本。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流程制度完善和执行情况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建立跨部门协作机制，促进部门间协同工作，提高工作效率。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加强部门间沟通，确保信息畅通，避免工作重复和浪费。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通过跨部门协作，成功完成了多个重要项目，提升了公司整体业绩。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协作成果展示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系统应用推广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积极推广各类信息系统应用，提高员工信息化素养和技能水平。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通过信息化建设，实现了办公自动化、数据共享等目标，提高了工作效率和管理水平。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制定公司信息化发展规划，明确信息化建设目标和路径。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信息化建设及应用推广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加强对新员工的企业文化培训和教育，确保企业文化得到有效传承和发展。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明确企业文化理念，加强员工对企业文化的认同感和归属感。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组织丰富多彩的企业文化活动，增强员工凝聚力和团队精神。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企业文化建设与传承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外部市场拓展与合作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积极寻找与公司产品和服务相匹配的新客户，通过市场调研、参加展会、推广活动等方式，提高公司在目标市场的知名度和影响力。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建立完善的客户关系管理系统，定期与客户保持沟通，了解客户需求和反馈，提供个性化的解决方案，提高客户满意度和忠诚度。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新客户开发及关系维护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https://d.book118.com/576051124023010033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2024-09-01T14:39:02.999</cp:lastPrinted>
  <dcterms:created xsi:type="dcterms:W3CDTF">2024-09-01T06:39:03Z</dcterms:created>
  <dcterms:modified xsi:type="dcterms:W3CDTF">2024-09-01T06:39:05Z</dcterms:modified>
</cp:coreProperties>
</file>