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497FE-3633-4825-86B3-01666809B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78700-F754-40D7-BFAC-5640024B8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409D2-D18B-441C-BD13-4A61D047F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2C15C-0FBF-46CC-A79C-D480F7C3E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0D0BC6-7FB8-43E5-8263-0BD8891B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2E6A83-9EEC-4D74-8AA5-24F473DEC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2422E7-ABC7-43AF-9720-7D3C9E670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9A00D-B5C3-4764-ADB8-6736B3B07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D72AB-D011-4340-8875-D3ED9E589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DDF5D-6A9E-49EC-918D-30C440B05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A8C7E-27F3-48D3-A8FA-3E647BF13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51125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互联网音视频编辑视频特效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互联网音视频编辑概述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视频特效技术基础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互联网音视频编辑技巧与方法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创意视频特效设计与实践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互联网音视频编辑软件推荐及使用指南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互联网音视频编辑行业前景展望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互联网音视频编辑概述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技术不断创新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行业应用不断拓展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0" r="5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互联网音视频发展现状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随着互联网技术的不断发展和普及，音视频市场规模不断扩大，用户数量不断增加。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音视频编辑技术不断创新，涌现出许多新的编辑工具和技术手段，提高了编辑效率和质量。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音视频编辑不仅应用于娱乐、教育等领域，还拓展到新闻、广告、企业宣传等多个领域。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通过音视频编辑，可以对原始素材进行剪辑、拼接、特效处理等，提升内容的质量和观赏性。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提升内容质量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优秀的音视频编辑可以使内容更加生动、有趣，从而增强内容的传播效果，吸引更多观众。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增强传播效果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用户对音视频内容的需求越来越高，需要专业的编辑来满足用户对高质量内容的需求。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满足用户需求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互联网音视频编辑重要性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娱乐领域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教育领域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新闻领域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企业宣传领域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互联网音视频编辑应用领域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电影、电视剧、综艺节目等娱乐领域需要大量的音视频编辑工作，以制作出高质量的影视作品。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在线教育、课件制作等领域需要音视频编辑来制作教学视频和课件，提高教学效果。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企业宣传视频、广告片等需要音视频编辑来制作专业的宣传素材，提升企业品牌形象。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新闻报道、访谈节目等需要音视频编辑来制作高质量的新闻节目，提高新闻的传播效果。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视频特效技术基础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视频特效概念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视频特效分类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视频特效概念及分类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根据制作方式和视觉效果的不同，视频特效可分为合成特效、三维特效、文字特效、光效特效、转场特效等多种类型。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视频特效是指通过计算机图形学、图像处理、多媒体技术等手段，对视频素材进行加工处理，创造出具有视觉冲击力、艺术感染力和情感共鸣的动态视觉效果。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三维特效技术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利用三维建模、材质贴图、灯光渲染等技术手段，制作出具有立体感和真实感的三维图形和动画效果。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合成特效技术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通过抠像、跟踪、校色等技术手段，将多个视频素材或元素合成到一个画面中，创造出具有层次感和空间感的视觉效果。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文字特效技术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通过文字排版、动态效果、粒子效果等手段，制作出具有视觉冲击力和艺术感染力的文字动画效果。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转场特效技术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通过画面切换、过渡效果等手段，将不同场景或段落连接起来，使视频内容更加流畅和自然。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光效特效技术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利用光线追踪、辉光、光晕等技术手段，模拟出真实世界中的光线传播和光影效果，增强画面的层次感和立体感。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常见视频特效技术解析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确定视频主题和风格，收集相关素材和资料，制定制作计划和时间表。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根据主题和风格，进行创意构思和设计，确定视频特效的整体框架和细节表现。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对制作完成的视频特效进行后期处理，包括校色、音频处理、输出格式设置等步骤。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选择合适的制作工具和技术手段，进行视频特效的制作和实现，包括素材处理、合成、渲染等步骤。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对制作完成的视频特效进行评估和反馈，总结经验教训，不断改进和提高制作水平。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视频特效制作流程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互联网音视频编辑技巧与方法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音频剪辑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降噪处理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音量调整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音效添加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音频处理技巧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采用先进的降噪算法，对音频中的噪音进行消除，提高音频的清晰度和纯净度。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通过专业的音频编辑软件，对音频进行精确的剪辑，包括剪切、复制、粘贴等操作，以达到预期的音频效果。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为音频添加各种音效，如回声、混响、变声等，以增强音频的表现力和感染力。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根据需要，对音频的音量进行适当调整，以保证不同音频片段之间的音量平衡。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视频剪辑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视频合成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特效添加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画面调整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视频剪辑与合成方法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使用专业的视频编辑软件，对视频进行精确的剪辑，包括剪切、拼接、转场等操作，以制作出符合需求的视频片段。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将多个视频片段、图像、音频等素材进行合成，形成完整的视频作品。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为视频添加各种特效，如滤镜、转场效果、动态字幕等，以提升视频的视觉效果和吸引力。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对视频画面的亮度、对比度、色彩等进行调整，以优化视频画面的视觉效果。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https://d.book118.com/576051125132010042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2024-09-10T01:32:31.186</cp:lastPrinted>
  <dcterms:created xsi:type="dcterms:W3CDTF">2024-09-09T17:32:31Z</dcterms:created>
  <dcterms:modified xsi:type="dcterms:W3CDTF">2024-09-09T17:32:33Z</dcterms:modified>
</cp:coreProperties>
</file>