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4DADE-584A-4F24-B190-62BB214C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1B0F7-8AAA-4848-AA24-6E4EE893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C4BC5-F559-4456-AAC6-2856F557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52442-1662-4D23-B923-967F73BB3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B05521-CBAC-4B79-8B07-DC2F8FD0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4B623-8EF5-42EE-825B-30038F8E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45020-5ECD-4D5B-8CA2-5A1C4D49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FF69F-A1C8-4579-90CE-93205CEC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FC92E-2A52-40CF-BF4B-69752A7B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6FBB1-1A69-495E-9A17-9FA5ACBDC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57F97-526F-4E55-A53B-9C197170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202223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桥梁工程施工验收规范中的验收施工施工方法控制管理要求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验收施工方法选择与执行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验收施工质量控制与管理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验收施工进度控制与管理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验收施工安全控制与管理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验收施工前的准备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验收施工组织与人员配置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确定验收施工组织机构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根据桥梁工程规模和特点，成立验收施工组织机构，明确各部门的职责和工作流程。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配备专业技术人员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根据桥梁工程验收需要，配备合格的专业技术人员，包括结构工程师、质量检测人员等。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对参与验收施工的人员进行培训和考核，确保他们具备相应的技能和知识。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材料与设备的维护保养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建立材料与设备的维护保养制度，定期进行检查和保养，确保其正常运转。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对进场的材料进行质量检验，确保符合设计要求和相关标准。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对验收施工所需的设备进行性能测试，确保设备性能稳定、可靠。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验收施工材料与设备检查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对验收施工环境进行安全风险评估，识别潜在的安全隐患。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根据安全风险评估结果，制定相应的安全措施，如设置安全警示标志、配备安全防护用品等。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定期进行安全检查和监督，确保各项安全措施得到有效执行。同时，加强施工现场的安全管理，提高员工的安全意识。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验收施工环境与安全保障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验收施工方法选择与执行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确保桥梁轴线位置准确，符合设计要求。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桥梁轴线测量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对桥梁施工过程中的变形进行实时监测，确保结构安全。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变形监测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通过应力检测了解结构受力情况，预防结构破坏。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结构应力检测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采用超声波、磁粉等无损检测技术对桥梁进行质量检测。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验收施工测量与检测技术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对已完成的桥梁进行耐久性试验，检验其使用寿命。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对已完成的桥梁进行静载试验，检验其承载能力。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通过建立模型来模拟桥梁的实际工作状态，验证设计方案的可行性。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对已完成的桥梁进行动载试验，检验其动力性能。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静载试验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模型试验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动载试验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耐久性试验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验收施工试验与模拟验证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施工监控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采用实时监控系统对桥梁施工过程进行监控，确保施工质量和安全。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根据记录的数据对施工质量进行评估，及时发现并处理问题。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对施工过程中的各项数据进行详细记录，以便后期分析和处理。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对施工现场进行安全管理，确保施工人员的安全和健康。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验收施工过程监控与记录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验收施工质量控制与管理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https://d.book118.com/576052022231010030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2024-08-29T04:27:16.363</cp:lastPrinted>
  <dcterms:created xsi:type="dcterms:W3CDTF">2024-08-28T20:27:16Z</dcterms:created>
  <dcterms:modified xsi:type="dcterms:W3CDTF">2024-08-28T20:27:18Z</dcterms:modified>
</cp:coreProperties>
</file>