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58162-D8E3-4B2E-AC48-39ACFC7B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0E4FF-9291-4319-B562-3143071A8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9AC00-C520-480E-A1A2-259D56DA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3237E-7C16-498E-9BCE-1B233625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585B8-2E4F-4A50-B347-9D5B452DC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EF02F-BE2A-495C-A710-38DBCBC9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65858D-4D49-424F-BD3A-D012C0EE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58869-2A45-4A96-9B02-6FFB6151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BD3B8-5CA7-41B5-A7F5-1431D380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4C506-13D7-4B51-AE72-871CB761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348F4-5524-472F-B7BB-CEB67151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212324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行车安全教育培训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行车安全基本知识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驾驶技能与安全行车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特殊情况下的行车安全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行车安全基本知识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https://d.book118.com/576052123243010030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2024-08-29T08:04:21.658</cp:lastPrinted>
  <dcterms:created xsi:type="dcterms:W3CDTF">2024-08-29T00:04:21Z</dcterms:created>
  <dcterms:modified xsi:type="dcterms:W3CDTF">2024-08-29T00:04:23Z</dcterms:modified>
</cp:coreProperties>
</file>