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4193C-B638-431A-87D9-82296FA59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C00BC-C017-49D3-9749-C3D6C66CE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C2580-4218-4F4D-8C0C-D37A4306D2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BCED2-3764-4245-8FF1-65A6798A3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489746-B828-4CC4-AE5D-4EB24B65E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59C33B-2994-4874-9C44-FDE52C878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953C51-EE97-487E-91E3-5CC641EDC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9385D-734A-4C9F-80F3-B4F477641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90807-4654-4702-B6A1-6CB3F60C3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AFAD4-E347-4346-8240-2AB2AAF57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734A7D-5266-4444-90F9-CCDB3B8C2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5300313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《大棚防寒被机器》PPT课件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大棚防寒被机器概述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大棚防寒被机器的种类与选择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大棚防寒被机器的使用与维护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大棚防寒被机器的发展趋势与未来展望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实际应用案例分析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大棚防寒被机器概述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大棚防寒被机器是一种专门用于大棚保温的设备，通过自动调节大棚内的温度和湿度，以保证农作物正常生长。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大棚防寒被机器具有自动化、智能化、高效节能等特点，能够显著提高大棚内的温度和湿度控制精度，提高农作物的产量和品质。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大棚防寒被机器通过温度和湿度传感器，实时监测大棚内的环境参数，并根据预设的参数范围自动调节大棚内的温度和湿度。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当大棚内的温度和湿度低于预设的下限时，机器会自动启动加热和加湿功能，提高大棚内的温度和湿度；当大棚内的温度和湿度高于预设的上限时，机器会自动启动通风和降温功能，降低大棚内的温度和湿度。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大棚防寒被机器适用于各种类型的蔬菜、水果、花卉等农作物的大棚种植，尤其适用于冬季和早春季节需要保温的大棚。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大棚防寒被机器适用于各种气候条件下的农业生产，如寒冷地区、温暖地区、干旱地区等，能够显著提高农作物的生长速度和产量。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大棚防寒被机器的种类与选择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具备自动控制功能，可以根据环境温度变化自动调节防寒被的覆盖和收起，提高大棚温度管理的效率和精度。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智能型大棚防寒被机器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需要人工操作，通过机械或手动方式进行防寒被的覆盖和收起，适合小型或简易的大棚使用。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手动型大棚防寒被机器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采用电动机驱动，操作简便，覆盖和收起速度快，适合大型或需要快速响应的大棚使用。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电动型大棚防寒被机器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按功能分类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棉质大棚防寒被机器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保温性能好，柔软舒适，但较重，易吸湿，需要定期清洗和晾晒。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毛料大棚防寒被机器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保暖性能优良，防风性能好，但价格较高，且容易受潮。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塑料材质大棚防寒被机器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轻便、防水、耐用，价格相对较低，但保温性能一般。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按材质分类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根据大棚的规模、用途和气候条件选择适合的防寒被机器类型和材质。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使用需求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考虑操作的简便程度，特别是对于大型或需要快速响应的大棚，应选择易于操作和维护的机器。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操作简便性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根据实际预算情况选择性价比高的产品，不要盲目追求低价或高价。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选择正规品牌和有安全认证的产品，确保使用安全。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选择依据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大棚防寒被机器的使用与维护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https://d.book118.com/576053003130010034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2024-09-03T20:28:49.199</cp:lastPrinted>
  <dcterms:created xsi:type="dcterms:W3CDTF">2024-09-03T12:28:49Z</dcterms:created>
  <dcterms:modified xsi:type="dcterms:W3CDTF">2024-09-03T12:28:50Z</dcterms:modified>
</cp:coreProperties>
</file>