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7DEBB-99FE-4CE8-A1D1-B713DC740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8C850-761D-4507-98B8-2C3C90ECA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CB579-6EE8-4007-8825-A38993FE8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F8E524-7D1A-4088-917E-F3EEDC830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F664E7-D712-43CA-B735-BD7792627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488ADF-98E0-41AB-A415-242F64B4C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08561B-9978-4106-BE29-214157825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8175D9-8FCB-4579-A3D6-FC566A52E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2BA3F1-A1EF-498E-BB0B-BBE0E1C7A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4EF3C-5A7A-4105-B77C-A3568B9F3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64B4D-22E5-4FB1-BACB-B304239FA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53241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护理沟通的技巧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护理沟通的重要性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护理沟通的基本技巧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护理沟通的特殊技巧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护理沟通中的非语言交流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护理沟通中的注意事项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护理沟通的重要性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00" r="3100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通过有效的沟通，护士可以与患者建立信任关系，使患者愿意接受护理和治疗。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了解患者情况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良好的沟通有助于护士了解患者的病情、家庭情况、生活习惯等，为制定个性化的护理计划提供依据。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及时发现护理问题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通过与患者的沟通，护士可以及时发现潜在的护理问题，如患者的疼痛、焦虑、抑郁等，并采取相应的措施。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建立良好护患关系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有效的沟通可以使护士更好地了解患者的需求，减少重复询问和检查，从而提高工作效率。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减少医疗差错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提升护士素质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良好的沟通有助于减少因信息传递错误导致的医疗差错，保障患者的安全。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护理沟通技巧是护士职业素质的重要组成部分，提高沟通水平有助于提升护士的专业形象。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通过有效的沟通，护士可以更好地了解患者的需求和期望，并尽力满足，从而提高患者满意度。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满足患者需求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良好的沟通有助于减少因误解和沟通不畅导致的护患纠纷。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减少护患纠纷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护士与患者之间的良好沟通可以提升医院的整体形象和服务口碑。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促进医院形象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护理沟通的基本技巧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89" r="325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护士在倾听时应保持眼神接触，避免打断对方讲话，适当给予反馈，并注意观察患者的非言语性表达。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总结：有效的倾听是建立良好护患关系的基础，护士应全神贯注地倾听患者及家属的诉说，并给予反馈。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总结：护士的表达方式直接影响患者的理解和信任度，应使用简单、清晰的语言，避免专业术语。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护士在表达时应注重语速、语调和音量，用词准确、简练，并注意表达情感和态度。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82" r="1948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总结：提问是获取患者信息的重要手段，护士应掌握开放式和封闭式提问方法，以了解患者的真实需求。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开放式提问鼓励患者自由表达，封闭式提问则用于获取具体信息或澄清事实。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提问技巧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总结：观察患者的非言语性行为有助于了解患者的真实感受和需求，护士应注重观察患者的表情、动作和体态。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护士在观察时应特别关注患者的眼神、手势和姿态，以及面部表情和声音变化，以全面了解患者的状况。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护理沟通的特殊技巧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面对情绪激动的患者，护理人员应保持冷静，不要被患者的情绪带动。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耐心倾听患者的诉求，理解患者的感受，给予关心和支持。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用适当的语言和表情表达对患者的关心和理解，使患者感到被关注和尊重。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在患者情绪稳定时，提供相关的信息和建议，帮助患者解决问题。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表达共情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提供信息和建议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7625" r="17625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2671" r="12671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t="14375" b="1437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与情绪激动患者的沟通技巧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https://d.book118.com/576053241214010040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2024-09-07T09:32:56.230</cp:lastPrinted>
  <dcterms:created xsi:type="dcterms:W3CDTF">2024-09-07T01:32:56Z</dcterms:created>
  <dcterms:modified xsi:type="dcterms:W3CDTF">2024-09-07T01:32:58Z</dcterms:modified>
</cp:coreProperties>
</file>