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C12854-DB9C-4D09-A8E0-2D261BD46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911F7C-AC2D-45A3-B663-08F953EF7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03F81A-2054-4ADE-AA7D-823885C77B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26C1E8-3508-4F17-941C-618A2740B6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12D3F3-8E31-4470-A6AD-6E73C4D9F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08285ED-F4D8-4E18-A96F-B47BA0BE30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3BC404-7926-44F8-8456-5EE1ACBF0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0A2A778-3B86-437D-8E03-B5BFCACF8B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8E44DD-E4B3-49DB-8A00-E8C42D2659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6E4246-23F0-4DD7-8B01-AE082DC385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E822D8-08FB-4DC9-82EC-24B01E42A0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76054011123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临时用电线路故障的排查与处理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临时用电线路故障类型及原因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排查方法与步骤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处理措施与流程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安全防护措施与建议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保障用电安全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提高工作效率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降低成本损失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556" r="5556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000" b="250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临时用电线路故障可能导致电气火灾、触电等安全事故，及时排查与处理是保障用电安全的重要措施。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临时用电线路故障会影响正常的工作进度，通过排查与处理可以迅速恢复供电，提高工作效率。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临时用电线路故障可能导致设备损坏、生产停滞等后果，及时排查与处理可以避免或减少成本损失。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预防安全事故的发生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保障正常供电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提高设备使用寿命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降低维修成本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排查与处理的重要性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临时用电线路故障会影响正常的供电，通过及时排查与处理可以迅速恢复供电，保障生产、生活等用电需求。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通过定期排查临时用电线路故障，可以及时发现并处理潜在的安全隐患，防止电气火灾、触电等安全事故的发生。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及时发现并处理临时用电线路故障可以避免故障扩大，减少维修工作量和维修成本。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临时用电线路故障可能会对用电设备造成损坏，通过排查与处理可以避免或减少设备损坏，延长设备使用寿命。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临时用电线路故障类型及原因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短路故障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过载故障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漏电故障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断路故障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包括相间短路、对地短路等，可能导致设备损坏或火灾。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线路或设备负载超过额定值，引起发热、损坏甚至火灾。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线路断开或接触不良，导致设备无法正常工作。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线路或设备绝缘损坏导致电流泄漏，可能引发触电事故。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设备质量问题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安装不规范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维护不到位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外部环境影响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故障原因分析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631" r="16631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6619" b="1661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0591" b="10591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使用劣质电器产品或老化设备，容易导致故障发生。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线路安装不符合规范，如乱拉乱接、绝缘层破损等，增加故障风险。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缺乏对临时用电线路的定期检查和维护，使得潜在问题得不到及时解决。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恶劣天气、外力破坏等因素可能对线路造成损害，引发故障。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排查方法与步骤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直接观察线路、电器元件及连接点是否有变色、变形、断线等情况。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使用万用表等测量工具检查线路电压、电流、电阻等参数是否正常。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测量法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500" r="15500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083" r="1508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对于疑似故障的元件，可使用正常元件进行替代测试，以便确定故障点。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替代法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1. 断电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在进行任何检查之前，必须先切断电源，以确保安全。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2. 外观检查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检查线路、电器元件及连接点是否有明显的损坏或异常情况。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3. 分段排查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将线路分成若干段，逐段进行检查，以便缩小故障范围。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4. 逐一排查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在确定故障段后，对该段内的电器元件及连接点进行逐一排查。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5. 修复故障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找到故障点后，根据具体情况进行修复，如更换损坏的元件、重新连接断开的线路等。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6. 测试与验证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修复完成后，重新接通电源，对线路进行测试与验证，确保故障已经排除。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排查步骤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https://d.book118.com/576054011123010043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2024-09-11T11:50:51.665</cp:lastPrinted>
  <dcterms:created xsi:type="dcterms:W3CDTF">2024-09-11T03:50:51Z</dcterms:created>
  <dcterms:modified xsi:type="dcterms:W3CDTF">2024-09-11T03:50:53Z</dcterms:modified>
</cp:coreProperties>
</file>