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33F40-E0C9-417E-A2A3-D87698FB1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84981-FB1B-4541-80C1-ADDAA8C22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A3506-C659-40A6-9526-8EDAA918E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21EAC-E790-4792-AE29-F1B47B0E2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8DE1C4-2335-446F-91A5-178CA27BA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BCE50F-8C61-45E3-83C7-19C791690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B5FBF5-4A60-44B5-BF02-CF1225D74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CA69C-8A9E-49F9-A7D4-2D6162B2D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26E9C-3C21-4806-A6BF-480F97BA1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BE53C-F5E3-48D0-B874-68F9FBC9C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85529-917F-40C4-8A88-A58590685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5412421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妇产科护理学讲课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妇产科常见疾病的护理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妇产科护理技能与实践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妇产科护理伦理与法律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妇产科护理研究与发展趋势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妇产科护理学概述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妇产科护理学的定义与特点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妇产科护理学是一门专门研究女性生殖系统健康、妊娠期和产后的护理以及妇科疾病的护理的学科。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妇产科护理学强调对女性生殖系统的全面了解，包括生理和病理状态下的护理，以及针对不同年龄段女性的护理需求。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促进女性健康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妇产科护理学对于女性生殖系统的健康维护具有重要意义，能够预防和解决多种妇科疾病，提高女性健康水平。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提高生育质量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通过科学的妇产科护理，能够保障妊娠期和产后的母婴安全，提高生育质量。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维护家庭和谐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良好的妇产科护理能够降低妇科疾病对家庭生活的影响，促进家庭和谐。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妇产科护理学起源于古代的妇科护理实践，随着医学的进步，逐渐发展成为一门独立的学科。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进入近代以后，随着医学科技的进步，妇产科护理学得到了进一步的发展和完善，逐渐形成了完整的学科体系。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现代妇产科护理学不断吸收新的医学研究成果，不断完善和发展，为女性健康提供了更加全面和专业的护理服务。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妇产科护理的基本知识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女性生殖系统概述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女性生殖系统包括内、外生殖器官，是女性生育、繁衍后代的重要器官。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子宫、卵巢和输卵管的功能与结构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子宫是胎儿的孕育场所，卵巢负责产生卵子，输卵管则负责输送卵子。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阴道与外生殖器的功能与结构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阴道是性交器官和月经血排出的通道，外生殖器包括阴阜、大阴唇、小阴唇等。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女性生殖系统解剖与生理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孕期营养与保健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孕妇需要合理安排饮食，补充足够的营养素，同时注意适当运动和休息。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孕期常见问题与护理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孕妇可能会出现妊娠期高血压、糖尿病等并发症，需要定期产检，及时发现并处理。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孕期生理变化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随着胎儿的发育，孕妇的子宫、乳房、循环系统、消化系统等都会发生一系列生理变化。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孕期生理变化与护理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产褥期常见问题与护理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产褥期产妇可能会出现产后抑郁、乳腺炎等问题，需要关注产妇的情绪变化和乳房健康。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产褥期生理变化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产褥期是指产妇分娩后的一段恢复期，期间产妇的身体会逐渐恢复至孕前状态。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产褥期饮食与保健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产褥期产妇需要补充足够的营养，同时注意个人卫生和休息。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产褥期生理变化与护理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新生儿喂养与护理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新生儿需要定时喂养，注意保暖和清洁，同时避免感染和伤害。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新生儿常见问题与处理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新生儿可能会出现黄疸、吐奶等问题，需要及时发现并处理。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新生儿特点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新生儿是指出生后28天内的婴儿，其身体各系统尚未发育完全。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妇产科常见疾病的护理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保持外阴清洁，避免不洁性生活，遵医嘱使用抗菌药物。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阴道炎的护理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定期进行宫颈刮片检查，避免不洁性生活，注意个人卫生。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宫颈炎的护理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注意休息，遵医嘱使用抗菌药物，加强营养支持。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盆腔炎的护理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妇科炎症的护理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定期进行宫颈癌筛查，早期发现并治疗，术后定期复查。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宫颈癌的护理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注意观察病情变化，及时发现并处理并发症，加强心理支持。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卵巢癌的护理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定期进行妇科检查，早期发现并治疗，术后定期复查。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子宫内膜癌的护理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妇科肿瘤的护理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妊娠期高血压的护理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定期监测血压，注意休息，遵医嘱治疗，加强营养支持。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妊娠期糖尿病的护理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控制饮食，适当运动，定期监测血糖，遵医嘱治疗。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妊娠期贫血的护理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加强营养支持，遵医嘱补充铁剂和叶酸。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妊娠合并症的护理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密切观察出血情况，及时处理并补充血容量，预防感染。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子宫破裂的护理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密切观察病情变化，及时发现并处理并发症，保证母婴安全。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产褥感染的护理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保持外阴清洁，遵医嘱使用抗菌药物，加强营养支持。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分娩期并发症的护理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https://d.book118.com/576054124214010041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2024-09-08T21:09:35.121</cp:lastPrinted>
  <dcterms:created xsi:type="dcterms:W3CDTF">2024-09-08T13:09:35Z</dcterms:created>
  <dcterms:modified xsi:type="dcterms:W3CDTF">2024-09-08T13:09:37Z</dcterms:modified>
</cp:coreProperties>
</file>