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29720-A3C3-413A-B196-ACD96EE4C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A2831-0C83-465E-9B92-D7B3C654B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F2EB5-355F-4D19-96CA-F3F821D64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0454F-F526-4E72-A898-0843DA548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6FC248-CBEB-45DF-8555-D775EAB1D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C2375F-2D79-4739-B064-8F9DA9718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5FB30E-8CEC-4E64-9A91-76C73CD34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3E2D7-F924-40C4-89E5-9C7325813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3F99B-0816-49E5-843D-E9822D468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A6608-FAC4-436E-8BC8-B0CFCDCF8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C2D53-CBC7-40FE-94D1-4AD4D0DC4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5513304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老年人健康咨询活动方案策划书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活动预算和资源需求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活动宣传和推广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活动效果评估和总结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老年人口增长趋势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老年人口数量持续增加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随着社会老龄化进程加速，老年人口数量逐年增长，老年人口比例逐渐上升。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老年人口结构变化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随着生活水平的提高和医疗技术的进步，高龄老人和失能老人数量不断增加，对健康咨询需求更加迫切。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老年人容易患上高血压、糖尿病、心血管疾病等慢性疾病，需要长期管理和控制。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慢性疾病高发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老年人面临孤独、抑郁、焦虑等心理问题，需要关注和提供心理支持。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心理问题突出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老年人健康问题现状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老年人需要了解常见疾病的预防和保健知识，提高自我保健意识。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健康知识普及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老年人需要专业的健康管理指导，包括饮食、运动、用药等方面的建议。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健康管理指导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老年人需要心理支持和疏导，帮助他们缓解孤独、抑郁等情绪问题。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心理支持与疏导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老年人健康咨询需求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宣传健康生活方式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通过活动宣传健康饮食、适量运动、良好作息等健康生活方式，提高老年人的健康意识。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传播疾病预防知识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向老年人传授常见疾病的预防知识，如高血压、糖尿病等，让他们了解如何预防这些疾病。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增强自我保健能力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引导老年人关注自身健康状况，学会自我监测和自我保健，及时发现并解决健康问题。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提高老年人健康意识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建立健康档案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为参加活动的老年人建立健康档案，记录他们的基本信息和健康状况。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提供个性化咨询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根据老年人的具体情况，提供个性化的健康咨询服务，解答他们的疑问。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评估健康状况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对老年人的健康状况进行评估，发现潜在的健康问题，提出相应的建议和治疗方案。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提供专业的健康咨询服务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促进社交互动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鼓励老年人相互交流，分享养生经验，增进彼此之间的友谊，提高他们的生活质量和幸福感。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组织健身活动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组织适合老年人的健身活动，如太极拳、广场舞等，帮助他们保持身体健康。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开展心理辅导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设立心理咨询区，为有需要的老年人提供心理辅导服务，帮助他们排解心理问题。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促进社区老年人的身心健康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讲座主题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老年人常见疾病预防与控制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介绍老年人常见疾病（如高血压、糖尿病、心血管疾病等）的预防、控制和管理方法，以及如何通过改善生活方式和饮食习惯来降低患病风险。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讲座形式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专家讲解、案例分享、现场互动。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健康讲座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针对老年人的个性化健康问题，提供专业的解答和建议。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由专业医生、营养师、心理咨询师等组成。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咨询方式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现场咨询、电话咨询、网络咨询等多种形式。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健康咨询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提前预约、现场登记、分时段进行检查，确保每位老人都能得到细致周到的服务。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检查后续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为每位老人建立健康档案，提供检查结果报告和相应的健康建议。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检查项目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包括身高、体重、血压、血糖、心电图等基础体检项目，以及根据老年人的需求和实际情况增加的特殊检查项目。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6155" r="1615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健康检查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2" r="7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组织各种适合老年人的互动游戏、健身操、太极拳等，以增加活动的趣味性和参与性。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通过互动环节，让老人在轻松愉快的氛围中锻炼身体，增强体质，促进身心健康。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https://d.book118.com/576055133043010100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2024-09-24T04:42:56.610</cp:lastPrinted>
  <dcterms:created xsi:type="dcterms:W3CDTF">2024-09-23T20:42:56Z</dcterms:created>
  <dcterms:modified xsi:type="dcterms:W3CDTF">2024-09-23T20:42:58Z</dcterms:modified>
</cp:coreProperties>
</file>