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F1239-6FCC-44DC-A3CB-DDABB7E97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4C7E8-4D36-43DF-B9FC-98F29E116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D3C24-E633-40FC-989D-41B9641B6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659B6-8222-4882-BAE2-E1587DD4F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29EC1B-2043-432A-89FF-05EA11C06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AD5DBD-9416-4B05-880F-27E9F8A41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CB897-C44C-4CCF-918B-6ACB06CD3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00D75-CE12-49DF-A4E6-94D56DFC9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04F2B-14C9-4727-BB3B-4B1CE916D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2543B-A074-4C38-99B7-855264B0B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FBC88-6594-492F-9113-AF327D6DC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0005405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竞选自我介绍演讲稿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个人背景与经历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竞选优势与特点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对竞选岗位的认识与理解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竞选承诺与目标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结尾与展望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77" r="32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尊敬的评委、亲爱的同学们，大家好！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问候语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非常感谢大家给予我这个机会，让我能够站在这里，与大家分享我的想法和理念。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问候与感谢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我是一名大三的学生，曾在校学生会任职，对校园生活和同学们的需求有一定的了解。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我热爱学校，希望能够通过竞选，为同学们提供更好的服务，推动校园文化的建设和发展。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竞选原因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自我介绍与竞选承诺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通过此次演讲，我希望能够让同学们更好地了解我，了解我的理念、能力和计划。同时，我也希望能够赢得大家的信任和支持，让我有机会为大家服务。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演讲主题和目的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个人背景与经历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毕业于XX大学，主修XX专业，辅修XX专业，获得XX学位。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学历与专业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58" r="2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校园经历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500" r="21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在校期间，曾获得XX奖学金，发表过XX篇学术论文，参与过XX个课题研究。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曾担任学生会主席，组织策划过多次校园活动，如新生杯篮球赛、校园文化节等。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00" b="24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143" b="151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公司与职位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在XX公司任职XX年，从基层员工晋升至部门经理，负责管理团队和项目。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项目管理经验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曾负责多个千万级项目，包括XX项目、XX项目等，确保项目按时按质完成。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熟练掌握Office办公软件和AutoCAD、SketchUp等设计软件，具备PMP项目管理专业认证。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积极参与社区志愿服务，如扶老助残、环保宣传等，累计服务时长超过XX小时。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833" r="25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458" r="20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加入XX社会团体，参与组织策划多次公益活动，如捐资助学、关爱留守儿童等。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社会团体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与政府部门保持良好合作关系，曾参与政府主导的XX项目，为推动地区发展贡献力量。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社会活动参与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竞选优势与特点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具备扎实的专业知识和技能，能够胜任竞选职位的工作需求。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在相关领域拥有丰富的实践经验，能够快速适应新环境和新挑战。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善于发现问题、分析问题、解决问题，具备较强的解决问题的能力。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专业能力与经验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具备良好的沟通能力，能够与他人顺畅交流，有效传达信息。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具备出色的团队协作能力，能够与团队成员紧密合作，共同完成目标。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善于倾听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善于倾听他人的意见和建议，尊重他人的观点，能够建立良好的人际关系。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https://d.book118.com/576100054051010032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2024-08-31T06:49:39.674</cp:lastPrinted>
  <dcterms:created xsi:type="dcterms:W3CDTF">2024-08-30T22:49:39Z</dcterms:created>
  <dcterms:modified xsi:type="dcterms:W3CDTF">2024-08-30T22:49:41Z</dcterms:modified>
</cp:coreProperties>
</file>