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AD6C7-1569-4543-9DFF-3553C9BC6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441C5-8D74-45C8-B6D6-78DFE1842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9CF45-8DA4-4AA0-8B3E-D0E87FC7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460EA-683B-4DF1-8216-29242C8EE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71559D-C404-4763-B3F6-20DF9D041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4EF875-1254-4208-9C41-FAA01C9D2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AF365-2860-40C5-9A21-3FF6C2418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8B1AB-5B21-448C-A739-622F6896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CBB94-7EC9-4248-8680-919C92475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C73A6-AC0B-4C44-9A5A-66E01FD7D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02B20-7C3C-45C2-9E8D-8030DC6E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00155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《人力资源概论》彭剑锋(人民大学版)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目录</a:t>
              </a:r>
              <a:endParaRPr lang="en-US" sz="607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人力资源基本概念与理论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招聘与选拔策略及实践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培训与开发策略及实践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绩效管理策略及实践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薪酬福利策略及实践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员工关系管理策略及实践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人力资源基本概念与理论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人力资源是指能够推动整个经济和社会发展的劳动者的能力，包括具有智力劳动和体力劳动能力的人们的总和。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生物性、能动性、时效性、社会性、可再生性、可投资性、两重性等。</a:t>
            </a:r>
            <a:endParaRPr lang="en-US" sz="1100"/>
          </a:p>
          <a:p>
            <a:endParaRPr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人力资源定义及特点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人力资源管理目标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通过合理管理人力资源，实现组织目标，同时关注员工个人发展，提高员工满意度和忠诚度。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人力资源管理职能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包括人力资源规划、招聘与选拔、培训与开发、绩效管理、薪酬管理、员工关系管理等。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人力资源管理目标与职能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科学管理时期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泰勒的科学管理理论对人力资源管理产生了深远影响，提出了通过科学的方法研究工作流程，提高生产效率。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工业革命时期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人力资源管理起源于工业革命时期，当时主要关注劳动生产率的提高和劳动力的管理。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行为科学时期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梅奥等人提出的行为科学理论，强调人的因素在生产中的重要性，关注员工的需求和动机。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战略管理时期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战略管理理论将人力资源管理与组织的战略目标相结合，强调人力资源管理对组织战略的支持作用。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系统理论时期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系统理论将组织看作一个整体，强调各部分之间的相互联系和影响，对人力资源管理产生了重要影响。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人力资源理论发展脉络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招聘与选拔策略及实践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883" b="3488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89" b="6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招聘需求分析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深入了解企业战略、业务需求和岗位特点，明确招聘目标，制定详细的招聘计划。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招聘方法选择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根据招聘需求和目标，选择合适的招聘渠道和工具，如校园招聘、社会招聘、内部推荐、猎头公司等。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招聘流程设计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设计合理的招聘流程，包括信息发布、简历筛选、面试安排、背景调查等环节，确保招聘工作的高效和准确。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招聘需求分析与方法选择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面试技巧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掌握有效的面试技巧，如提问、倾听、观察等，以深入了解应聘者的能力、经验和潜力。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运用多种评估方法对应聘者进行全面评价，包括面试表现、笔试成绩、心理测试等。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面试团队建设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组建专业的面试团队，确保面试评估的公正性和客观性，提高招聘质量。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面试技巧与评估方法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员工录用决策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员工入职管理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协助新员工完成入职手续，提供必要的培训和指导，帮助员工快速融入企业。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员工试用期管理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制定试用期管理计划，关注新员工的工作表现和成长情况，及时提供反馈和指导。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根据面试和评估结果，制定员工录用决策，确保录用的员工符合企业需求和岗位要求。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员工关系维护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建立良好的员工关系，关注员工需求和发展，提高员工满意度和忠诚度。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员工录用决策及后续管理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培训与开发策略及实践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培训需求分析与方法选择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培训需求分析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通过组织分析、任务分析和人员分析，确定培训的目标和内容，为制定培训计划提供依据。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方法选择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根据培训需求和目标，选择合适的培训方法，如课堂讲授、案例分析、角色扮演、小组讨论等。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培训计划制定与实施过程管理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根据培训需求和目标，制定详细的培训计划，包括培训时间、地点、参与人员、预算等。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培训计划制定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对培训过程进行全面管理，包括培训前的准备、培训中的组织与控制、培训后的跟进与反馈等。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实施过程管理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https://d.book118.com/576100155010010042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2024-09-09T06:03:20.855</cp:lastPrinted>
  <dcterms:created xsi:type="dcterms:W3CDTF">2024-09-08T22:03:20Z</dcterms:created>
  <dcterms:modified xsi:type="dcterms:W3CDTF">2024-09-08T22:03:22Z</dcterms:modified>
</cp:coreProperties>
</file>