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8AD7-EC1A-4D21-88E3-9E39C926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3D448-C968-4628-944A-D1E3E1148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3B06C-01DD-4CDC-9270-7EF8D01D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70CE1-CE7F-4910-A91F-EE5E136B7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1DE92-FC36-4604-8C4F-ABED53BFE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7264E-8388-42B2-ACEA-1BBD14D0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07263-6EAA-441F-BBAB-9D6B9C1E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F4D62-D1C3-44D9-8A8F-2C4B889E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EB5AC-F1E8-4866-A06F-544AA2DC5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8FBA9-4243-493D-9629-39177249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C5085-2289-42BD-9729-2B2A0989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041442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空气呼吸器范例课件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空气呼吸器的使用和维护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安全建议和结论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介绍空气呼吸器的使用、维护和保养，确保作业人员安全。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随着工业领域的发展，空气呼吸器在各类作业中扮演着重要的角色，尤其在涉及有毒、有害、缺氧等环境下。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空气呼吸器的原理和结构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空气呼吸器的使用方法和注意事项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空气呼吸器的维护和保养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空气呼吸器的常见问题及解决方案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呼吸器原理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呼吸器通过过滤、吸附、化学反应等方式，将空气中的有毒有害物质去除，提供清洁空气供人呼吸。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呼吸器的工作原理主要依赖于滤材、吸附剂等介质，这些介质能够针对不同有毒有害物质进行过滤和吸附。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呼吸器的过滤原理包括机械过滤、化学过滤和生物过滤等，能够去除颗粒物、气体和微生物等污染物。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按使用方式分类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可分为自吸式呼吸器和送风式呼吸器。自吸式呼吸器依靠人的吸气力产生负压，将空气吸入呼吸道；送风式呼吸器则由动力驱动空气经过呼吸道。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可分为工业用呼吸器和医用呼吸器。工业用呼吸器主要用于保护工人免受作业环境中有害物质的侵害；医用呼吸器主要用于治疗呼吸系统疾病或进行麻醉等医疗操作。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呼吸器分类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在存在有毒有害气体的车间、矿井、管道等作业环境中，工人需要佩戴空气呼吸器以保护自身安全。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消防救援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消防员在灭火救援过程中，常常面临浓烟、有毒气体等危险环境，需要佩戴空气呼吸器以保证自身安全。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军事用途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在化学战、生物战等战场环境下，士兵需要佩戴空气呼吸器以保护自身安全。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医疗急救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在存在传染性病毒、细菌的环境中，医护人员需要佩戴空气呼吸器以保护自身安全，同时避免交叉感染。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呼吸器应用场景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空气呼吸器的使用和维护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https://d.book118.com/576104144234010032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2024-09-01T07:25:58.554</cp:lastPrinted>
  <dcterms:created xsi:type="dcterms:W3CDTF">2024-08-31T23:25:58Z</dcterms:created>
  <dcterms:modified xsi:type="dcterms:W3CDTF">2024-08-31T23:26:00Z</dcterms:modified>
</cp:coreProperties>
</file>