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D1738E-34E6-4C2C-8F49-90BD5559B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633BF7-166F-456E-8F16-DDCC8457B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FD2FC7-9195-47CD-B7CE-E4E347F05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A68445-2B6F-4D4A-8B63-8752946EBA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D1C10B-E52D-4EE3-B3A1-051D89BB8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BD7B48-364D-4B03-87D6-DCE97E5FC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4EF547-E3A1-48AA-A507-424E64A8A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A67B69-F260-461F-A8D9-71A3D4CD5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F75460-C9AB-4573-A6E4-F20128D0F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FBE213-674C-4759-9F4B-1BB70567F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411FF5-BDEE-43A1-8D64-37C34123D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104212025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小儿心肺复苏护理查房PPT课件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汇报时间：2023-12-31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小儿心肺复苏的特点与难点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小儿心肺复苏的护理流程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小儿心肺复苏的常见并发症及处理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小儿心肺复苏的护理案例分享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小儿心肺复苏的未来展望与研究方向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1" name="Freeform 31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1" name="Freeform 41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1" name="Freeform 51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1" name="Freeform 61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1" name="Freeform 71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Freeform 72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1" name="Freeform 81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0" name="Group 90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1" name="Freeform 91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1" name="Freeform 101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0" name="Group 110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1" name="Freeform 111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0" name="Group 120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1" name="Freeform 121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0" name="Group 130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1" name="Freeform 131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0" name="Group 140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1" name="Freeform 141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0" name="Group 150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1" name="Freeform 151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Freeform 153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0" name="Group 160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1" name="Freeform 161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Freeform 162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Freeform 163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0" name="Group 170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1" name="Freeform 171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Freeform 172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Freeform 173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0" name="Group 180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1" name="Freeform 181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Freeform 182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Freeform 183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0" name="Group 190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1" name="Freeform 191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Freeform 192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Freeform 193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0" name="Group 200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1" name="Freeform 201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Freeform 202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Freeform 203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0" name="Group 210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1" name="Freeform 211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Freeform 212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Freeform 213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0" name="Group 220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1" name="Freeform 221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Freeform 222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Freeform 223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Freeform 228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9" name="Group 229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0" name="AutoShape 230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AutoShape 231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Freeform 236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7" name="Group 237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8" name="AutoShape 238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AutoShape 239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Freeform 244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5" name="Group 245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6" name="AutoShape 246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AutoShape 247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Freeform 252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3" name="Group 253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4" name="AutoShape 254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AutoShape 255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Freeform 260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1" name="Group 261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2" name="AutoShape 262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AutoShape 263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Freeform 268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9" name="Group 269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0" name="AutoShape 270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AutoShape 271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Freeform 276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7" name="Group 277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8" name="AutoShape 278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AutoShape 279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Freeform 284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5" name="Group 285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6" name="AutoShape 286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AutoShape 287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Freeform 292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3" name="Group 293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4" name="AutoShape 294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AutoShape 295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Freeform 300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1" name="Group 301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2" name="AutoShape 302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AutoShape 303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Freeform 308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9" name="Group 309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0" name="AutoShape 310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AutoShape 311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Freeform 316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7" name="Group 317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8" name="AutoShape 318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AutoShape 319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Freeform 324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5" name="Group 325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6" name="AutoShape 326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AutoShape 327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Freeform 332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3" name="Group 333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4" name="AutoShape 334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AutoShape 335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Freeform 340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1" name="Group 341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2" name="AutoShape 342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AutoShape 343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Freeform 348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9" name="Group 349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0" name="AutoShape 350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AutoShape 351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Freeform 356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7" name="Group 357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8" name="AutoShape 358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AutoShape 359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Freeform 364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5" name="Group 365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6" name="AutoShape 366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AutoShape 367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Freeform 372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3" name="Group 373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4" name="AutoShape 374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AutoShape 375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Freeform 380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1" name="Group 381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2" name="AutoShape 382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AutoShape 383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心肺复苏是指在心脏骤停的情况下，采取一系列紧急抢救措施，以恢复患者的自主心跳和呼吸，挽救患者生命的过程。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心肺复苏包括胸外按压、人工呼吸、电除颤等关键步骤，目的是在心脏骤停后的黄金时间内迅速恢复患者的自主循环。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心肺复苏的定义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935" r="3193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768" r="277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心肺复苏的重要性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在心脏骤停发生后，患者脑组织缺氧的时间非常有限，快速进行心肺复苏能够为患者争取宝贵的抢救时间。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心肺复苏是抢救心脏骤停患者的关键措施，及时有效的心肺复苏能够显著提高患者的生存率。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心肺复苏技术自20世纪60年代开始发展，经历了多个阶段的改进和完善。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2588" r="12588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2610" r="12610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2390" r="12390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6340" r="6340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目前心肺复苏的标准操作流程已经得到了全球范围内的推广和普及，成为紧急医疗救援的基本技能之一。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针对小儿心肺复苏的特殊需求，国际上也在不断研究和探索更加适合小儿的复苏技术和方法。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小儿心肺复苏的特点与难点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小儿心肺复苏要求在短时间内完成，因此需要医护人员具备熟练的操作技能。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复苏操作需快速准确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小儿心肺复苏需同时关注呼吸和循环系统的恢复，确保氧气和血液的有效循环。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关注呼吸与循环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小儿体温调节中枢尚未完全发育，心肺复苏过程中需注意保暖，避免低体温。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关注体温调节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小儿心肺复苏的特点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气道管理困难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小儿气道较狭窄，且不易保持通畅，需要医护人员具备高超的气道管理技能。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药物使用需谨慎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小儿肝肾等代谢器官尚未发育完全，对药物的代谢和排泄能力较弱，需谨慎用药。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并发症多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小儿心肺复苏过程中易出现多种并发症，如脑损伤、骨折等，需要密切观察和及时处理。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小儿心肺复苏的难点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小儿通气功能较弱，过度通气可能导致气胸等并发症，应合理控制通气频率和潮气量。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避免过度通气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542" r="7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关注液体平衡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2" r="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292" r="10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小儿体液调节能力较弱，心肺复苏过程中需密切关注液体平衡，避免过量或不足。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小儿心肺复苏过程中应注意患儿的心理状态，给予适当的安抚和护理，减轻患儿的恐惧和焦虑。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小儿心肺复苏的特殊注意事项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小儿心肺复苏的护理流程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347" r="12347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928" r="17928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467" r="17467"/>
          <a:stretch>
            <a:fillRect/>
          </a:stretch>
        </p:blipFill>
        <p:spPr>
          <a:xfrm>
            <a:off x="8842439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484" r="484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观察患儿的生命体征，包括呼吸、脉搏、血压等，判断病情严重程度。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根据患儿的临床表现和病史，确诊病因，以便采取针对性的治疗措施。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评估病情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诊断病因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评估与诊断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及时清理呼吸道异物，确保患儿能够正常呼吸。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500" r="15500"/>
          <a:stretch>
            <a:fillRect/>
          </a:stretch>
        </p:blipFill>
        <p:spPr>
          <a:xfrm>
            <a:off x="8816628" y="1536628"/>
            <a:ext cx="1898908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在患儿心跳骤停的情况下，立即进行心肺复苏，恢复心跳和呼吸功能。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根据病情需要，遵医嘱给予相应的药物治疗，如抗心律失常药物、肾上腺素等。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https://d.book118.com/576104212025010032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2024-08-31T01:28:01.603</cp:lastPrinted>
  <dcterms:created xsi:type="dcterms:W3CDTF">2024-08-30T17:28:01Z</dcterms:created>
  <dcterms:modified xsi:type="dcterms:W3CDTF">2024-08-30T17:28:03Z</dcterms:modified>
</cp:coreProperties>
</file>