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C71D2-B635-4447-8919-A816C876D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F6508-BDD3-4374-A08F-64C3AB908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1E758-0314-40EB-822E-6F33A0FFF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DFCB7D-3FAD-4AF1-995C-B3DA00960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E7A3F5-5674-4557-84DD-D0F85F9247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95E535-7AAB-478E-9901-A1F6F0FA5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D64BDE-3225-41BE-B000-B0AB1DD3F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30863-E724-44F5-8E9B-025898410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9CDD10-3663-4BE2-90F2-F32F07672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92404-73C4-4A43-B4D1-F0D0BD128B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9BCCD-29CD-469F-B045-0D9A7396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112332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《鼻咽癌肺癌》PPT课件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鼻咽癌肺癌的症状与诊断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鼻咽癌肺癌的病例分享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鼻咽癌和肺癌是两种不同类型的癌症，分别起源于鼻咽和肺部。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鼻咽癌分为鳞状细胞癌、腺癌等类型，肺癌则分为小细胞肺癌、非小细胞肺癌等类型。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鼻咽癌的发生与EB病毒感染有关，而肺癌的发生则与吸烟、空气污染、职业暴露等因素密切相关。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鼻咽癌主要与遗传、环境和生活习惯等因素有关，肺癌同样也与遗传、环境和生活习惯等因素相关。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鼻咽癌主要分布于亚洲地区，尤其是中国的南方地区，而肺癌在全球范围内都有发生，但欧美国家的发病率相对较高。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年龄与性别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鼻咽癌多见于中老年人，男性发病率高于女性；肺癌同样也多见于中老年人，但男性与女性的发病率相差不大。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预防与控制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针对鼻咽癌和肺癌的病因和危险因素，采取相应的预防和控制措施，可以降低发病率和死亡率。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鼻咽癌肺癌的症状与诊断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由于肿瘤阻塞鼻腔，导致鼻腔通气不畅。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肿瘤表面小血管破裂可引起鼻涕中带血。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鼻涕带血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鼻腔堵塞感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肿瘤压迫神经可引起头痛。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耳鸣、听力下降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肿瘤压迫咽鼓管可引起耳鸣和听力下降。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81" r="22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持续咳嗽，尤其刺激性干咳。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胸部刺痛或钝痛。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活动后气喘，严重时可出现呼吸急促。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低热或高热，抗生素治疗无效。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早期症状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中晚期症状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眼球突出、复视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肿瘤侵犯眼眶可引起眼球突出和复视。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张口困难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肿瘤侵犯颞下颌关节可导致张口受限。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颈部淋巴结肿大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肿瘤转移至颈部淋巴结可引起淋巴结肿大。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头痛加重、呕吐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肿瘤侵犯颅内可引起头痛加重和呕吐。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中晚期症状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肿瘤侵犯喉返神经可引起声音嘶哑。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声音嘶哑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痰中带有血丝或大量咯血。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咳痰带血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胸腔内出现大量积液，导致呼吸困难。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胸水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如骨痛、肝大等，表示肿瘤已转移至其他器官。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转移症状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中晚期症状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观察鼻咽部是否有异常增生或肿块。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鼻咽镜检查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通过取组织样本进行病理学检查，确诊鼻咽癌。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病理活检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https://d.book118.com/576111233242010034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2024-09-04T11:34:42.109</cp:lastPrinted>
  <dcterms:created xsi:type="dcterms:W3CDTF">2024-09-04T03:34:42Z</dcterms:created>
  <dcterms:modified xsi:type="dcterms:W3CDTF">2024-09-04T03:34:44Z</dcterms:modified>
</cp:coreProperties>
</file>