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CBC87-9A72-451B-AA8C-076D82F7C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4520F-8A04-4B3D-B044-AE59B8E41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DB852-E376-4386-A3D9-8D4FC4337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C98A7-080F-4729-A4CE-1F20BF5E1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112A2B-3BA4-4A1E-9A55-FE472C021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359F27-8BD1-40FB-B5C6-094C06E86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1A8CA2-4CFF-40AA-ABBA-82CBD1BC8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8A40FC-6263-4FD6-A631-A3B934800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8CB968-4BDB-48DD-9DE0-5BE4ECC1C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1D576-F9F4-4B62-BD0F-7A213E358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10399-8ADC-4812-ABB0-8647911A6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1214210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疾病预防与宣传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健康宣传的方式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疾病预防与宣传的未来发展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疾病预防与宣传的挑战与对策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疾病预防的重要性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477" b="9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139" b="111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363" b="836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降低医疗负担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通过预防疾病，可以减少医疗资源的消耗，减轻医疗体系的负担，使更多的人能够获得优质的医疗服务。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预防疾病可以降低患病风险，减少疾病对生活和工作的影响，提高个人的生活质量。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促进健康社会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健康的个体和社区能够更好地发挥其社会功能，推动社会的繁荣和发展。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健康教育和宣传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健康检查和筛查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改善生活习惯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预防疾病的方法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3293" b="1329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通过各种渠道向公众传播健康知识和技能，提高公众的健康意识和自我保护能力。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利用疫苗预防传染病的发生，是预防疾病的重要手段之一。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定期进行健康检查和筛查，及早发现潜在的健康问题，采取有效的干预措施。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保持健康的生活方式，如合理饮食、适量运动、戒烟限酒等，有助于降低患病风险。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通过政府立法、宣传教育等手段，成功地减少了公众的吸烟率，降低了吸烟相关疾病的发生率。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实施广泛的疫苗接种计划，有效预防了多种传染病的发生和传播，保护了广大公众的健康。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通过健康教育、生活方式干预和药物治疗等手段，有效地管理慢性疾病，降低了并发症的发生率和死亡率。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预防疾病的成功案例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常见疾病的预防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经常开窗通风，保持室内空气新鲜，有助于减少病毒在密闭环境中的传播。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感冒是一种常见的呼吸道疾病，可以通过保持良好的个人卫生习惯和增强免疫力来预防。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经常用肥皂和流动水洗手，或者使用含有至少60%酒精的手部消毒液，避免病毒通过接触传播。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保持健康的生活方式，包括充足的睡眠、均衡的饮食、适度的运动和减少压力，有助于增强免疫力，降低感冒风险。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避免接触感染源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避免接触有感冒症状的人，特别是高风险人群，如儿童、老年人、身体虚弱的人和孕妇。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感冒的预防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定期进行适度的有氧运动，如快走、慢跑、游泳等，有助于降低血压。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增加钾的摄入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增加富含钾的食品，如香蕉、土豆、蘑菇等，有助于降低血压。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减少盐的摄入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减少饮食中盐的摄入量，避免高盐食品，如腌制食品、加工食品等。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高血压是一种常见的慢性疾病，通过改变生活方式和饮食习惯可以预防。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保持健康的体重指数（BMI），避免过度肥胖，有助于降低血压。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糖尿病是一种常见的代谢性疾病，通过保持健康的生活方式和饮食习惯可以预防。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长期处于高压力状态可能增加糖尿病风险，因此应尽量避免长期压力。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避免长期压力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保持健康的体重指数（BMI），避免过度肥胖，有助于降低糖尿病风险。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定期进行适度的有氧运动，如快走、慢跑、游泳等，有助于降低糖尿病风险。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增加体育锻炼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保持均衡的饮食，控制热量摄入，避免高糖和高脂肪食品，有助于降低糖尿病风险。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癌症的预防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控制体重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保持健康的体重指数（BMI），避免过度肥胖，有助于降低某些癌症的风险。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避免吸烟和饮酒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吸烟和饮酒是导致多种癌症的主要原因之一，因此应尽量避免或戒除。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癌症是一种常见的疾病，通过改变生活方式和饮食习惯可以预防。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增加蔬菜水果的摄入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增加富含维生素和矿物质的蔬菜水果的摄入量，有助于降低某些癌症的风险。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定期进行体检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定期进行体检可以帮助早期发现癌症，提高治愈率。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健康宣传的方式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https://d.book118.com/576112142100010051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2024-09-17T02:26:56.336</cp:lastPrinted>
  <dcterms:created xsi:type="dcterms:W3CDTF">2024-09-16T18:26:56Z</dcterms:created>
  <dcterms:modified xsi:type="dcterms:W3CDTF">2024-09-16T18:26:58Z</dcterms:modified>
</cp:coreProperties>
</file>