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9144000" cy="514985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C99A0-4CFD-4E10-AF64-6ED0CA3A4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36179-32DC-4651-B2C6-388C8A80C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F0D84-10C2-440C-B62E-0DDA70F5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61343-2C15-4DDC-BBE9-EA760087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30E112-30A5-43FA-BB07-8D44A9568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65D641-BB17-4891-9E1A-09705B4E8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53846-B228-41FB-8D81-2A18E1F9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A59BF-0370-43D8-8FDA-2152BA341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03DC7-6706-45AA-82FF-A31A6C212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0149-1B0C-4240-A271-C4D0CD1D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AB6181-7725-4809-B49C-79D2F86DC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6276" y="1596453"/>
            <a:ext cx="7777797" cy="108146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494B4D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2552" y="2883916"/>
            <a:ext cx="6405245" cy="128746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494B4D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494B4D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1" i="0">
                <a:solidFill>
                  <a:srgbClr val="494B4D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494B4D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517" y="1184465"/>
            <a:ext cx="3980402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12430" y="1184465"/>
            <a:ext cx="3980402" cy="339890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494B4D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51580" y="70401"/>
            <a:ext cx="1854200" cy="3911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494B4D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039869" y="1776940"/>
            <a:ext cx="4597400" cy="24028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1" i="0">
                <a:solidFill>
                  <a:srgbClr val="494B4D"/>
                </a:solidFill>
                <a:latin typeface="Microsoft YaHei UI"/>
                <a:cs typeface="Microsoft YaHei U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11119" y="4789360"/>
            <a:ext cx="2928112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517" y="4789360"/>
            <a:ext cx="210458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8252" y="4789360"/>
            <a:ext cx="2104580" cy="2574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8.jpeg" /><Relationship Id="rId11" Type="http://schemas.openxmlformats.org/officeDocument/2006/relationships/image" Target="../media/image19.png" /><Relationship Id="rId12" Type="http://schemas.openxmlformats.org/officeDocument/2006/relationships/image" Target="../media/image20.jpeg" /><Relationship Id="rId13" Type="http://schemas.openxmlformats.org/officeDocument/2006/relationships/image" Target="../media/image21.jpeg" /><Relationship Id="rId14" Type="http://schemas.openxmlformats.org/officeDocument/2006/relationships/image" Target="../media/image22.png" /><Relationship Id="rId15" Type="http://schemas.openxmlformats.org/officeDocument/2006/relationships/image" Target="../media/image23.jpeg" /><Relationship Id="rId16" Type="http://schemas.openxmlformats.org/officeDocument/2006/relationships/image" Target="../media/image24.jpeg" /><Relationship Id="rId17" Type="http://schemas.openxmlformats.org/officeDocument/2006/relationships/image" Target="../media/image25.jpeg" /><Relationship Id="rId18" Type="http://schemas.openxmlformats.org/officeDocument/2006/relationships/image" Target="../media/image26.jpeg" /><Relationship Id="rId2" Type="http://schemas.openxmlformats.org/officeDocument/2006/relationships/image" Target="../media/image10.jpeg" /><Relationship Id="rId3" Type="http://schemas.openxmlformats.org/officeDocument/2006/relationships/image" Target="../media/image11.pn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28.png" /><Relationship Id="rId11" Type="http://schemas.openxmlformats.org/officeDocument/2006/relationships/image" Target="../media/image29.png" /><Relationship Id="rId12" Type="http://schemas.openxmlformats.org/officeDocument/2006/relationships/image" Target="../media/image30.png" /><Relationship Id="rId2" Type="http://schemas.openxmlformats.org/officeDocument/2006/relationships/image" Target="../media/image31.png" /><Relationship Id="rId3" Type="http://schemas.openxmlformats.org/officeDocument/2006/relationships/image" Target="../media/image32.png" /><Relationship Id="rId4" Type="http://schemas.openxmlformats.org/officeDocument/2006/relationships/image" Target="../media/image33.png" /><Relationship Id="rId5" Type="http://schemas.openxmlformats.org/officeDocument/2006/relationships/image" Target="../media/image34.png" /><Relationship Id="rId6" Type="http://schemas.openxmlformats.org/officeDocument/2006/relationships/image" Target="../media/image35.png" /><Relationship Id="rId7" Type="http://schemas.openxmlformats.org/officeDocument/2006/relationships/image" Target="../media/image36.png" /><Relationship Id="rId8" Type="http://schemas.openxmlformats.org/officeDocument/2006/relationships/image" Target="../media/image37.png" /><Relationship Id="rId9" Type="http://schemas.openxmlformats.org/officeDocument/2006/relationships/image" Target="../media/image2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40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2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4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0.png" /><Relationship Id="rId11" Type="http://schemas.openxmlformats.org/officeDocument/2006/relationships/image" Target="../media/image51.png" /><Relationship Id="rId12" Type="http://schemas.openxmlformats.org/officeDocument/2006/relationships/image" Target="../media/image52.png" /><Relationship Id="rId13" Type="http://schemas.openxmlformats.org/officeDocument/2006/relationships/image" Target="../media/image53.png" /><Relationship Id="rId14" Type="http://schemas.openxmlformats.org/officeDocument/2006/relationships/image" Target="../media/image54.png" /><Relationship Id="rId15" Type="http://schemas.openxmlformats.org/officeDocument/2006/relationships/image" Target="../media/image55.png" /><Relationship Id="rId16" Type="http://schemas.openxmlformats.org/officeDocument/2006/relationships/image" Target="../media/image56.png" /><Relationship Id="rId17" Type="http://schemas.openxmlformats.org/officeDocument/2006/relationships/image" Target="../media/image57.png" /><Relationship Id="rId18" Type="http://schemas.openxmlformats.org/officeDocument/2006/relationships/image" Target="../media/image41.jpeg" /><Relationship Id="rId2" Type="http://schemas.openxmlformats.org/officeDocument/2006/relationships/image" Target="../media/image42.png" /><Relationship Id="rId3" Type="http://schemas.openxmlformats.org/officeDocument/2006/relationships/image" Target="../media/image43.png" /><Relationship Id="rId4" Type="http://schemas.openxmlformats.org/officeDocument/2006/relationships/image" Target="../media/image44.png" /><Relationship Id="rId5" Type="http://schemas.openxmlformats.org/officeDocument/2006/relationships/image" Target="../media/image45.png" /><Relationship Id="rId6" Type="http://schemas.openxmlformats.org/officeDocument/2006/relationships/image" Target="../media/image46.png" /><Relationship Id="rId7" Type="http://schemas.openxmlformats.org/officeDocument/2006/relationships/image" Target="../media/image47.png" /><Relationship Id="rId8" Type="http://schemas.openxmlformats.org/officeDocument/2006/relationships/image" Target="../media/image48.png" /><Relationship Id="rId9" Type="http://schemas.openxmlformats.org/officeDocument/2006/relationships/image" Target="../media/image49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4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59.png" /><Relationship Id="rId11" Type="http://schemas.openxmlformats.org/officeDocument/2006/relationships/image" Target="../media/image60.png" /><Relationship Id="rId12" Type="http://schemas.openxmlformats.org/officeDocument/2006/relationships/image" Target="../media/image61.png" /><Relationship Id="rId13" Type="http://schemas.openxmlformats.org/officeDocument/2006/relationships/image" Target="../media/image62.png" /><Relationship Id="rId14" Type="http://schemas.openxmlformats.org/officeDocument/2006/relationships/image" Target="../media/image63.png" /><Relationship Id="rId15" Type="http://schemas.openxmlformats.org/officeDocument/2006/relationships/image" Target="../media/image64.png" /><Relationship Id="rId16" Type="http://schemas.openxmlformats.org/officeDocument/2006/relationships/image" Target="../media/image65.png" /><Relationship Id="rId17" Type="http://schemas.openxmlformats.org/officeDocument/2006/relationships/image" Target="../media/image66.png" /><Relationship Id="rId18" Type="http://schemas.openxmlformats.org/officeDocument/2006/relationships/image" Target="../media/image67.png" /><Relationship Id="rId19" Type="http://schemas.openxmlformats.org/officeDocument/2006/relationships/image" Target="../media/image68.png" /><Relationship Id="rId2" Type="http://schemas.openxmlformats.org/officeDocument/2006/relationships/image" Target="../media/image42.png" /><Relationship Id="rId20" Type="http://schemas.openxmlformats.org/officeDocument/2006/relationships/image" Target="../media/image69.png" /><Relationship Id="rId21" Type="http://schemas.openxmlformats.org/officeDocument/2006/relationships/image" Target="../media/image70.png" /><Relationship Id="rId22" Type="http://schemas.openxmlformats.org/officeDocument/2006/relationships/image" Target="../media/image41.jpeg" /><Relationship Id="rId3" Type="http://schemas.openxmlformats.org/officeDocument/2006/relationships/image" Target="../media/image44.png" /><Relationship Id="rId4" Type="http://schemas.openxmlformats.org/officeDocument/2006/relationships/image" Target="../media/image45.png" /><Relationship Id="rId5" Type="http://schemas.openxmlformats.org/officeDocument/2006/relationships/image" Target="../media/image46.png" /><Relationship Id="rId6" Type="http://schemas.openxmlformats.org/officeDocument/2006/relationships/image" Target="../media/image49.png" /><Relationship Id="rId7" Type="http://schemas.openxmlformats.org/officeDocument/2006/relationships/image" Target="../media/image53.png" /><Relationship Id="rId8" Type="http://schemas.openxmlformats.org/officeDocument/2006/relationships/image" Target="../media/image54.png" /><Relationship Id="rId9" Type="http://schemas.openxmlformats.org/officeDocument/2006/relationships/image" Target="../media/image5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9.png" /><Relationship Id="rId11" Type="http://schemas.openxmlformats.org/officeDocument/2006/relationships/image" Target="../media/image74.png" /><Relationship Id="rId12" Type="http://schemas.openxmlformats.org/officeDocument/2006/relationships/image" Target="../media/image75.png" /><Relationship Id="rId13" Type="http://schemas.openxmlformats.org/officeDocument/2006/relationships/image" Target="../media/image60.png" /><Relationship Id="rId14" Type="http://schemas.openxmlformats.org/officeDocument/2006/relationships/image" Target="../media/image76.png" /><Relationship Id="rId15" Type="http://schemas.openxmlformats.org/officeDocument/2006/relationships/image" Target="../media/image77.png" /><Relationship Id="rId2" Type="http://schemas.openxmlformats.org/officeDocument/2006/relationships/image" Target="../media/image41.jpeg" /><Relationship Id="rId3" Type="http://schemas.openxmlformats.org/officeDocument/2006/relationships/image" Target="../media/image62.png" /><Relationship Id="rId4" Type="http://schemas.openxmlformats.org/officeDocument/2006/relationships/image" Target="../media/image63.png" /><Relationship Id="rId5" Type="http://schemas.openxmlformats.org/officeDocument/2006/relationships/image" Target="../media/image70.png" /><Relationship Id="rId6" Type="http://schemas.openxmlformats.org/officeDocument/2006/relationships/image" Target="../media/image71.png" /><Relationship Id="rId7" Type="http://schemas.openxmlformats.org/officeDocument/2006/relationships/image" Target="../media/image72.png" /><Relationship Id="rId8" Type="http://schemas.openxmlformats.org/officeDocument/2006/relationships/image" Target="../media/image73.png" /><Relationship Id="rId9" Type="http://schemas.openxmlformats.org/officeDocument/2006/relationships/image" Target="../media/image3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Relationship Id="rId3" Type="http://schemas.openxmlformats.org/officeDocument/2006/relationships/image" Target="../media/image32.pn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Relationship Id="rId6" Type="http://schemas.openxmlformats.org/officeDocument/2006/relationships/image" Target="../media/image36.png" /><Relationship Id="rId7" Type="http://schemas.openxmlformats.org/officeDocument/2006/relationships/image" Target="../media/image37.png" /><Relationship Id="rId8" Type="http://schemas.openxmlformats.org/officeDocument/2006/relationships/image" Target="../media/image7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2.png" /><Relationship Id="rId11" Type="http://schemas.openxmlformats.org/officeDocument/2006/relationships/image" Target="../media/image53.png" /><Relationship Id="rId12" Type="http://schemas.openxmlformats.org/officeDocument/2006/relationships/image" Target="../media/image80.png" /><Relationship Id="rId13" Type="http://schemas.openxmlformats.org/officeDocument/2006/relationships/image" Target="../media/image81.png" /><Relationship Id="rId14" Type="http://schemas.openxmlformats.org/officeDocument/2006/relationships/image" Target="../media/image82.png" /><Relationship Id="rId15" Type="http://schemas.openxmlformats.org/officeDocument/2006/relationships/image" Target="../media/image83.png" /><Relationship Id="rId16" Type="http://schemas.openxmlformats.org/officeDocument/2006/relationships/image" Target="../media/image84.png" /><Relationship Id="rId17" Type="http://schemas.openxmlformats.org/officeDocument/2006/relationships/image" Target="../media/image85.png" /><Relationship Id="rId18" Type="http://schemas.openxmlformats.org/officeDocument/2006/relationships/image" Target="../media/image86.png" /><Relationship Id="rId19" Type="http://schemas.openxmlformats.org/officeDocument/2006/relationships/image" Target="../media/image87.png" /><Relationship Id="rId2" Type="http://schemas.openxmlformats.org/officeDocument/2006/relationships/image" Target="../media/image42.png" /><Relationship Id="rId20" Type="http://schemas.openxmlformats.org/officeDocument/2006/relationships/image" Target="../media/image88.png" /><Relationship Id="rId21" Type="http://schemas.openxmlformats.org/officeDocument/2006/relationships/image" Target="../media/image89.png" /><Relationship Id="rId22" Type="http://schemas.openxmlformats.org/officeDocument/2006/relationships/image" Target="../media/image90.png" /><Relationship Id="rId23" Type="http://schemas.openxmlformats.org/officeDocument/2006/relationships/image" Target="../media/image91.png" /><Relationship Id="rId24" Type="http://schemas.openxmlformats.org/officeDocument/2006/relationships/image" Target="../media/image92.png" /><Relationship Id="rId25" Type="http://schemas.openxmlformats.org/officeDocument/2006/relationships/image" Target="../media/image93.png" /><Relationship Id="rId3" Type="http://schemas.openxmlformats.org/officeDocument/2006/relationships/image" Target="../media/image43.png" /><Relationship Id="rId4" Type="http://schemas.openxmlformats.org/officeDocument/2006/relationships/image" Target="../media/image44.png" /><Relationship Id="rId5" Type="http://schemas.openxmlformats.org/officeDocument/2006/relationships/image" Target="../media/image79.png" /><Relationship Id="rId6" Type="http://schemas.openxmlformats.org/officeDocument/2006/relationships/image" Target="../media/image46.png" /><Relationship Id="rId7" Type="http://schemas.openxmlformats.org/officeDocument/2006/relationships/image" Target="../media/image47.png" /><Relationship Id="rId8" Type="http://schemas.openxmlformats.org/officeDocument/2006/relationships/image" Target="../media/image49.png" /><Relationship Id="rId9" Type="http://schemas.openxmlformats.org/officeDocument/2006/relationships/image" Target="../media/image5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1.jpeg" /><Relationship Id="rId3" Type="http://schemas.openxmlformats.org/officeDocument/2006/relationships/image" Target="../media/image32.png" /><Relationship Id="rId4" Type="http://schemas.openxmlformats.org/officeDocument/2006/relationships/image" Target="../media/image38.png" /><Relationship Id="rId5" Type="http://schemas.openxmlformats.org/officeDocument/2006/relationships/image" Target="../media/image39.png" /><Relationship Id="rId6" Type="http://schemas.openxmlformats.org/officeDocument/2006/relationships/image" Target="../media/image36.png" /><Relationship Id="rId7" Type="http://schemas.openxmlformats.org/officeDocument/2006/relationships/image" Target="../media/image3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79.png" /><Relationship Id="rId11" Type="http://schemas.openxmlformats.org/officeDocument/2006/relationships/image" Target="../media/image99.png" /><Relationship Id="rId12" Type="http://schemas.openxmlformats.org/officeDocument/2006/relationships/image" Target="../media/image41.jpeg" /><Relationship Id="rId2" Type="http://schemas.openxmlformats.org/officeDocument/2006/relationships/image" Target="../media/image94.png" /><Relationship Id="rId3" Type="http://schemas.openxmlformats.org/officeDocument/2006/relationships/image" Target="../media/image95.png" /><Relationship Id="rId4" Type="http://schemas.openxmlformats.org/officeDocument/2006/relationships/image" Target="../media/image96.png" /><Relationship Id="rId5" Type="http://schemas.openxmlformats.org/officeDocument/2006/relationships/image" Target="../media/image97.png" /><Relationship Id="rId6" Type="http://schemas.openxmlformats.org/officeDocument/2006/relationships/image" Target="../media/image98.png" /><Relationship Id="rId7" Type="http://schemas.openxmlformats.org/officeDocument/2006/relationships/image" Target="../media/image42.png" /><Relationship Id="rId8" Type="http://schemas.openxmlformats.org/officeDocument/2006/relationships/image" Target="../media/image43.png" /><Relationship Id="rId9" Type="http://schemas.openxmlformats.org/officeDocument/2006/relationships/image" Target="../media/image4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1.jpeg" /><Relationship Id="rId11" Type="http://schemas.openxmlformats.org/officeDocument/2006/relationships/image" Target="../media/image83.png" /><Relationship Id="rId12" Type="http://schemas.openxmlformats.org/officeDocument/2006/relationships/image" Target="../media/image84.png" /><Relationship Id="rId13" Type="http://schemas.openxmlformats.org/officeDocument/2006/relationships/image" Target="../media/image104.png" /><Relationship Id="rId14" Type="http://schemas.openxmlformats.org/officeDocument/2006/relationships/image" Target="../media/image105.png" /><Relationship Id="rId15" Type="http://schemas.openxmlformats.org/officeDocument/2006/relationships/image" Target="../media/image106.png" /><Relationship Id="rId16" Type="http://schemas.openxmlformats.org/officeDocument/2006/relationships/image" Target="../media/image89.png" /><Relationship Id="rId17" Type="http://schemas.openxmlformats.org/officeDocument/2006/relationships/image" Target="../media/image90.png" /><Relationship Id="rId18" Type="http://schemas.openxmlformats.org/officeDocument/2006/relationships/image" Target="../media/image107.png" /><Relationship Id="rId19" Type="http://schemas.openxmlformats.org/officeDocument/2006/relationships/image" Target="../media/image108.png" /><Relationship Id="rId2" Type="http://schemas.openxmlformats.org/officeDocument/2006/relationships/image" Target="../media/image42.png" /><Relationship Id="rId20" Type="http://schemas.openxmlformats.org/officeDocument/2006/relationships/image" Target="../media/image109.png" /><Relationship Id="rId21" Type="http://schemas.openxmlformats.org/officeDocument/2006/relationships/image" Target="../media/image110.png" /><Relationship Id="rId22" Type="http://schemas.openxmlformats.org/officeDocument/2006/relationships/image" Target="../media/image111.png" /><Relationship Id="rId23" Type="http://schemas.openxmlformats.org/officeDocument/2006/relationships/image" Target="../media/image112.png" /><Relationship Id="rId3" Type="http://schemas.openxmlformats.org/officeDocument/2006/relationships/image" Target="../media/image100.png" /><Relationship Id="rId4" Type="http://schemas.openxmlformats.org/officeDocument/2006/relationships/image" Target="../media/image44.png" /><Relationship Id="rId5" Type="http://schemas.openxmlformats.org/officeDocument/2006/relationships/image" Target="../media/image101.png" /><Relationship Id="rId6" Type="http://schemas.openxmlformats.org/officeDocument/2006/relationships/image" Target="../media/image79.png" /><Relationship Id="rId7" Type="http://schemas.openxmlformats.org/officeDocument/2006/relationships/image" Target="../media/image49.png" /><Relationship Id="rId8" Type="http://schemas.openxmlformats.org/officeDocument/2006/relationships/image" Target="../media/image102.png" /><Relationship Id="rId9" Type="http://schemas.openxmlformats.org/officeDocument/2006/relationships/image" Target="../media/image10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2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36.png" /><Relationship Id="rId6" Type="http://schemas.openxmlformats.org/officeDocument/2006/relationships/image" Target="../media/image37.png" /><Relationship Id="rId7" Type="http://schemas.openxmlformats.org/officeDocument/2006/relationships/image" Target="../media/image41.jpeg" /><Relationship Id="rId8" Type="http://schemas.openxmlformats.org/officeDocument/2006/relationships/image" Target="../media/image11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2.png" /><Relationship Id="rId11" Type="http://schemas.openxmlformats.org/officeDocument/2006/relationships/image" Target="../media/image123.png" /><Relationship Id="rId12" Type="http://schemas.openxmlformats.org/officeDocument/2006/relationships/image" Target="../media/image124.png" /><Relationship Id="rId13" Type="http://schemas.openxmlformats.org/officeDocument/2006/relationships/image" Target="../media/image125.png" /><Relationship Id="rId14" Type="http://schemas.openxmlformats.org/officeDocument/2006/relationships/image" Target="../media/image126.png" /><Relationship Id="rId15" Type="http://schemas.openxmlformats.org/officeDocument/2006/relationships/image" Target="../media/image127.png" /><Relationship Id="rId16" Type="http://schemas.openxmlformats.org/officeDocument/2006/relationships/image" Target="../media/image128.png" /><Relationship Id="rId17" Type="http://schemas.openxmlformats.org/officeDocument/2006/relationships/image" Target="../media/image129.png" /><Relationship Id="rId18" Type="http://schemas.openxmlformats.org/officeDocument/2006/relationships/image" Target="../media/image130.png" /><Relationship Id="rId2" Type="http://schemas.openxmlformats.org/officeDocument/2006/relationships/image" Target="../media/image114.png" /><Relationship Id="rId3" Type="http://schemas.openxmlformats.org/officeDocument/2006/relationships/image" Target="../media/image115.png" /><Relationship Id="rId4" Type="http://schemas.openxmlformats.org/officeDocument/2006/relationships/image" Target="../media/image116.png" /><Relationship Id="rId5" Type="http://schemas.openxmlformats.org/officeDocument/2006/relationships/image" Target="../media/image117.png" /><Relationship Id="rId6" Type="http://schemas.openxmlformats.org/officeDocument/2006/relationships/image" Target="../media/image118.png" /><Relationship Id="rId7" Type="http://schemas.openxmlformats.org/officeDocument/2006/relationships/image" Target="../media/image119.png" /><Relationship Id="rId8" Type="http://schemas.openxmlformats.org/officeDocument/2006/relationships/image" Target="../media/image120.png" /><Relationship Id="rId9" Type="http://schemas.openxmlformats.org/officeDocument/2006/relationships/image" Target="../media/image12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38.png" /><Relationship Id="rId11" Type="http://schemas.openxmlformats.org/officeDocument/2006/relationships/image" Target="../media/image139.png" /><Relationship Id="rId12" Type="http://schemas.openxmlformats.org/officeDocument/2006/relationships/image" Target="../media/image140.png" /><Relationship Id="rId13" Type="http://schemas.openxmlformats.org/officeDocument/2006/relationships/image" Target="../media/image141.png" /><Relationship Id="rId14" Type="http://schemas.openxmlformats.org/officeDocument/2006/relationships/image" Target="../media/image142.png" /><Relationship Id="rId2" Type="http://schemas.openxmlformats.org/officeDocument/2006/relationships/image" Target="../media/image131.png" /><Relationship Id="rId3" Type="http://schemas.openxmlformats.org/officeDocument/2006/relationships/image" Target="../media/image132.png" /><Relationship Id="rId4" Type="http://schemas.openxmlformats.org/officeDocument/2006/relationships/image" Target="../media/image133.png" /><Relationship Id="rId5" Type="http://schemas.openxmlformats.org/officeDocument/2006/relationships/image" Target="../media/image134.png" /><Relationship Id="rId6" Type="http://schemas.openxmlformats.org/officeDocument/2006/relationships/image" Target="../media/image135.png" /><Relationship Id="rId7" Type="http://schemas.openxmlformats.org/officeDocument/2006/relationships/image" Target="../media/image136.png" /><Relationship Id="rId8" Type="http://schemas.openxmlformats.org/officeDocument/2006/relationships/image" Target="../media/image137.png" /><Relationship Id="rId9" Type="http://schemas.openxmlformats.org/officeDocument/2006/relationships/image" Target="../media/image4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21531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95287" y="180975"/>
            <a:ext cx="8750300" cy="479425"/>
          </a:xfrm>
          <a:custGeom>
            <a:rect l="l" t="t" r="r" b="b"/>
            <a:pathLst>
              <a:path w="8750300" h="479425">
                <a:moveTo>
                  <a:pt x="8750299" y="479425"/>
                </a:moveTo>
                <a:lnTo>
                  <a:pt x="0" y="479425"/>
                </a:lnTo>
                <a:lnTo>
                  <a:pt x="0" y="0"/>
                </a:lnTo>
                <a:lnTo>
                  <a:pt x="8750299" y="0"/>
                </a:lnTo>
                <a:lnTo>
                  <a:pt x="8750299" y="479425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0" y="3770271"/>
            <a:ext cx="9145905" cy="1375410"/>
            <a:chOff x="0" y="3770271"/>
            <a:chExt cx="9145905" cy="1375410"/>
          </a:xfrm>
        </p:grpSpPr>
        <p:sp>
          <p:nvSpPr>
            <p:cNvPr id="4" name="object 4"/>
            <p:cNvSpPr/>
            <p:nvPr/>
          </p:nvSpPr>
          <p:spPr>
            <a:xfrm>
              <a:off x="4249339" y="3770271"/>
              <a:ext cx="4896485" cy="1375410"/>
            </a:xfrm>
            <a:custGeom>
              <a:rect l="l" t="t" r="r" b="b"/>
              <a:pathLst>
                <a:path w="4896484" h="1375410">
                  <a:moveTo>
                    <a:pt x="4886388" y="194041"/>
                  </a:moveTo>
                  <a:lnTo>
                    <a:pt x="681387" y="1374763"/>
                  </a:lnTo>
                  <a:lnTo>
                    <a:pt x="0" y="1374816"/>
                  </a:lnTo>
                  <a:lnTo>
                    <a:pt x="4896248" y="0"/>
                  </a:lnTo>
                  <a:lnTo>
                    <a:pt x="4896248" y="98126"/>
                  </a:lnTo>
                  <a:lnTo>
                    <a:pt x="4886388" y="194041"/>
                  </a:lnTo>
                  <a:close/>
                </a:path>
              </a:pathLst>
            </a:custGeom>
            <a:solidFill>
              <a:srgbClr val="A6A6A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96223" y="4898787"/>
              <a:ext cx="2449830" cy="246379"/>
            </a:xfrm>
            <a:custGeom>
              <a:rect l="l" t="t" r="r" b="b"/>
              <a:pathLst>
                <a:path w="2449829" h="246377">
                  <a:moveTo>
                    <a:pt x="2445543" y="185463"/>
                  </a:moveTo>
                  <a:lnTo>
                    <a:pt x="1843830" y="245956"/>
                  </a:lnTo>
                  <a:lnTo>
                    <a:pt x="0" y="246244"/>
                  </a:lnTo>
                  <a:lnTo>
                    <a:pt x="2449364" y="0"/>
                  </a:lnTo>
                  <a:lnTo>
                    <a:pt x="2449364" y="90524"/>
                  </a:lnTo>
                  <a:lnTo>
                    <a:pt x="2445543" y="185463"/>
                  </a:lnTo>
                  <a:close/>
                </a:path>
              </a:pathLst>
            </a:custGeom>
            <a:solidFill>
              <a:srgbClr val="D9D9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0" y="4684713"/>
              <a:ext cx="9145905" cy="184150"/>
            </a:xfrm>
            <a:custGeom>
              <a:rect l="l" t="t" r="r" b="b"/>
              <a:pathLst>
                <a:path w="9145905" h="184150">
                  <a:moveTo>
                    <a:pt x="9145589" y="184149"/>
                  </a:moveTo>
                  <a:lnTo>
                    <a:pt x="0" y="184149"/>
                  </a:lnTo>
                  <a:lnTo>
                    <a:pt x="0" y="0"/>
                  </a:lnTo>
                  <a:lnTo>
                    <a:pt x="9145589" y="0"/>
                  </a:lnTo>
                  <a:lnTo>
                    <a:pt x="9145589" y="184149"/>
                  </a:lnTo>
                  <a:close/>
                </a:path>
              </a:pathLst>
            </a:custGeom>
            <a:solidFill>
              <a:srgbClr val="BFBFB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519571" y="4461134"/>
              <a:ext cx="6626225" cy="683895"/>
            </a:xfrm>
            <a:custGeom>
              <a:rect l="l" t="t" r="r" b="b"/>
              <a:pathLst>
                <a:path w="6626225" h="683895">
                  <a:moveTo>
                    <a:pt x="6623035" y="185436"/>
                  </a:moveTo>
                  <a:lnTo>
                    <a:pt x="1797984" y="683206"/>
                  </a:lnTo>
                  <a:lnTo>
                    <a:pt x="0" y="683565"/>
                  </a:lnTo>
                  <a:lnTo>
                    <a:pt x="6626016" y="0"/>
                  </a:lnTo>
                  <a:lnTo>
                    <a:pt x="6626016" y="113328"/>
                  </a:lnTo>
                  <a:lnTo>
                    <a:pt x="6623035" y="185436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/>
          <p:nvPr/>
        </p:nvSpPr>
        <p:spPr>
          <a:xfrm>
            <a:off x="0" y="180975"/>
            <a:ext cx="250825" cy="479425"/>
          </a:xfrm>
          <a:custGeom>
            <a:rect l="l" t="t" r="r" b="b"/>
            <a:pathLst>
              <a:path w="250825" h="479425">
                <a:moveTo>
                  <a:pt x="250825" y="479425"/>
                </a:moveTo>
                <a:lnTo>
                  <a:pt x="0" y="479425"/>
                </a:lnTo>
                <a:lnTo>
                  <a:pt x="0" y="0"/>
                </a:lnTo>
                <a:lnTo>
                  <a:pt x="250825" y="0"/>
                </a:lnTo>
                <a:lnTo>
                  <a:pt x="250825" y="479425"/>
                </a:lnTo>
                <a:close/>
              </a:path>
            </a:pathLst>
          </a:custGeom>
          <a:solidFill>
            <a:srgbClr val="C0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/>
          <p:nvPr/>
        </p:nvSpPr>
        <p:spPr>
          <a:xfrm>
            <a:off x="0" y="5092700"/>
            <a:ext cx="9145905" cy="52705"/>
          </a:xfrm>
          <a:custGeom>
            <a:rect l="l" t="t" r="r" b="b"/>
            <a:pathLst>
              <a:path w="9145905" h="52704">
                <a:moveTo>
                  <a:pt x="0" y="0"/>
                </a:moveTo>
                <a:lnTo>
                  <a:pt x="9145588" y="52387"/>
                </a:lnTo>
              </a:path>
            </a:pathLst>
          </a:custGeom>
          <a:ln w="19050">
            <a:solidFill>
              <a:srgbClr val="00B0E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2251871" y="1111675"/>
            <a:ext cx="521779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1380" marR="5080" indent="-2139315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latin typeface="Microsoft YaHei UI"/>
                <a:cs typeface="Microsoft YaHei UI"/>
              </a:rPr>
              <a:t>EICU非计划性拔管护理品</a:t>
            </a:r>
            <a:r>
              <a:rPr sz="3600" spc="-25">
                <a:latin typeface="Microsoft YaHei UI"/>
                <a:cs typeface="Microsoft YaHei UI"/>
              </a:rPr>
              <a:t>管圈</a:t>
            </a:r>
            <a:endParaRPr sz="3600">
              <a:latin typeface="Microsoft YaHei UI"/>
              <a:cs typeface="Microsoft YaHei U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0" y="0"/>
            <a:ext cx="5892165" cy="4105275"/>
            <a:chExt cx="5892165" cy="4105275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5657718" cy="410527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0" y="0"/>
              <a:ext cx="5892165" cy="4092575"/>
            </a:xfrm>
            <a:custGeom>
              <a:rect l="l" t="t" r="r" b="b"/>
              <a:pathLst>
                <a:path w="5892165" h="4092575">
                  <a:moveTo>
                    <a:pt x="5891974" y="1681556"/>
                  </a:moveTo>
                  <a:lnTo>
                    <a:pt x="2960484" y="1599539"/>
                  </a:lnTo>
                  <a:lnTo>
                    <a:pt x="4640148" y="830110"/>
                  </a:lnTo>
                  <a:lnTo>
                    <a:pt x="2756230" y="1567980"/>
                  </a:lnTo>
                  <a:lnTo>
                    <a:pt x="4238383" y="0"/>
                  </a:lnTo>
                  <a:lnTo>
                    <a:pt x="4161205" y="0"/>
                  </a:lnTo>
                  <a:lnTo>
                    <a:pt x="2706166" y="1375410"/>
                  </a:lnTo>
                  <a:lnTo>
                    <a:pt x="3112871" y="185064"/>
                  </a:lnTo>
                  <a:lnTo>
                    <a:pt x="2625242" y="1224292"/>
                  </a:lnTo>
                  <a:lnTo>
                    <a:pt x="2558173" y="0"/>
                  </a:lnTo>
                  <a:lnTo>
                    <a:pt x="2479002" y="0"/>
                  </a:lnTo>
                  <a:lnTo>
                    <a:pt x="2402992" y="1386547"/>
                  </a:lnTo>
                  <a:lnTo>
                    <a:pt x="1818449" y="194373"/>
                  </a:lnTo>
                  <a:lnTo>
                    <a:pt x="2189175" y="1219619"/>
                  </a:lnTo>
                  <a:lnTo>
                    <a:pt x="828967" y="0"/>
                  </a:lnTo>
                  <a:lnTo>
                    <a:pt x="825157" y="0"/>
                  </a:lnTo>
                  <a:lnTo>
                    <a:pt x="2249741" y="1588858"/>
                  </a:lnTo>
                  <a:lnTo>
                    <a:pt x="298475" y="863295"/>
                  </a:lnTo>
                  <a:lnTo>
                    <a:pt x="1989594" y="1602232"/>
                  </a:lnTo>
                  <a:lnTo>
                    <a:pt x="0" y="1657896"/>
                  </a:lnTo>
                  <a:lnTo>
                    <a:pt x="0" y="1705216"/>
                  </a:lnTo>
                  <a:lnTo>
                    <a:pt x="2273147" y="1768843"/>
                  </a:lnTo>
                  <a:lnTo>
                    <a:pt x="309587" y="2668320"/>
                  </a:lnTo>
                  <a:lnTo>
                    <a:pt x="2130044" y="1955317"/>
                  </a:lnTo>
                  <a:lnTo>
                    <a:pt x="135051" y="4065828"/>
                  </a:lnTo>
                  <a:lnTo>
                    <a:pt x="2287041" y="2031631"/>
                  </a:lnTo>
                  <a:lnTo>
                    <a:pt x="1850072" y="3310598"/>
                  </a:lnTo>
                  <a:lnTo>
                    <a:pt x="2410295" y="2116620"/>
                  </a:lnTo>
                  <a:lnTo>
                    <a:pt x="2518587" y="4092168"/>
                  </a:lnTo>
                  <a:lnTo>
                    <a:pt x="2619718" y="2246401"/>
                  </a:lnTo>
                  <a:lnTo>
                    <a:pt x="3139198" y="3305848"/>
                  </a:lnTo>
                  <a:lnTo>
                    <a:pt x="2667482" y="2001380"/>
                  </a:lnTo>
                  <a:lnTo>
                    <a:pt x="4223118" y="3396170"/>
                  </a:lnTo>
                  <a:lnTo>
                    <a:pt x="2968498" y="1996909"/>
                  </a:lnTo>
                  <a:lnTo>
                    <a:pt x="4672342" y="2630462"/>
                  </a:lnTo>
                  <a:lnTo>
                    <a:pt x="2804960" y="1814512"/>
                  </a:lnTo>
                  <a:lnTo>
                    <a:pt x="2764244" y="1769097"/>
                  </a:lnTo>
                  <a:lnTo>
                    <a:pt x="5891974" y="1681556"/>
                  </a:lnTo>
                  <a:close/>
                </a:path>
              </a:pathLst>
            </a:custGeom>
            <a:solidFill>
              <a:srgbClr val="FFFFFF">
                <a:alpha val="18823"/>
              </a:srgbClr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2122169" y="2758757"/>
            <a:ext cx="5745480" cy="1473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509270"/>
                <a:tab pos="1006475"/>
                <a:tab pos="1503045"/>
                <a:tab pos="1834514"/>
                <a:tab pos="2000250"/>
                <a:tab pos="2496820"/>
                <a:tab pos="2994025"/>
                <a:tab pos="3490595"/>
                <a:tab pos="3656329"/>
                <a:tab pos="3987800"/>
                <a:tab pos="4484370"/>
                <a:tab pos="4981575"/>
                <a:tab pos="5478145"/>
              </a:tabLst>
            </a:pP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—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丝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不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苟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精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益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求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精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持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续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改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善永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		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无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		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止</a:t>
            </a:r>
            <a:r>
              <a:rPr sz="2000" b="1">
                <a:solidFill>
                  <a:srgbClr val="242626"/>
                </a:solidFill>
                <a:latin typeface="Microsoft JhengHei"/>
                <a:cs typeface="Microsoft JhengHei"/>
              </a:rPr>
              <a:t>				</a:t>
            </a:r>
            <a:r>
              <a:rPr sz="2000" b="1" spc="-50">
                <a:solidFill>
                  <a:srgbClr val="242626"/>
                </a:solidFill>
                <a:latin typeface="Microsoft JhengHei"/>
                <a:cs typeface="Microsoft JhengHei"/>
              </a:rPr>
              <a:t>境</a:t>
            </a:r>
            <a:endParaRPr sz="20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750">
              <a:latin typeface="Microsoft JhengHei"/>
              <a:cs typeface="Microsoft JhengHei"/>
            </a:endParaRPr>
          </a:p>
          <a:p>
            <a:pPr marL="2468245">
              <a:lnSpc>
                <a:spcPct val="100000"/>
              </a:lnSpc>
              <a:tabLst>
                <a:tab pos="4102735"/>
              </a:tabLst>
            </a:pPr>
            <a:r>
              <a:rPr sz="2800" b="1">
                <a:solidFill>
                  <a:srgbClr val="494B4D"/>
                </a:solidFill>
                <a:latin typeface="Microsoft YaHei UI"/>
                <a:cs typeface="Microsoft YaHei UI"/>
              </a:rPr>
              <a:t>汇报人</a:t>
            </a:r>
            <a:r>
              <a:rPr sz="2800" b="1" spc="-50">
                <a:solidFill>
                  <a:srgbClr val="494B4D"/>
                </a:solidFill>
                <a:latin typeface="Microsoft YaHei UI"/>
                <a:cs typeface="Microsoft YaHei UI"/>
              </a:rPr>
              <a:t>：</a:t>
            </a:r>
            <a:r>
              <a:rPr sz="2800" b="1">
                <a:solidFill>
                  <a:srgbClr val="494B4D"/>
                </a:solidFill>
                <a:latin typeface="Microsoft YaHei UI"/>
                <a:cs typeface="Microsoft YaHei UI"/>
              </a:rPr>
              <a:t>	尚秀</a:t>
            </a:r>
            <a:r>
              <a:rPr sz="2800" b="1" spc="-50">
                <a:solidFill>
                  <a:srgbClr val="494B4D"/>
                </a:solidFill>
                <a:latin typeface="Microsoft YaHei UI"/>
                <a:cs typeface="Microsoft YaHei UI"/>
              </a:rPr>
              <a:t>英</a:t>
            </a:r>
            <a:endParaRPr sz="28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788988" y="2728913"/>
            <a:ext cx="1202055" cy="1389380"/>
            <a:chOff x="788988" y="2728913"/>
            <a:chExt cx="1202055" cy="1389380"/>
          </a:xfrm>
        </p:grpSpPr>
        <p:sp>
          <p:nvSpPr>
            <p:cNvPr id="3" name="object 3"/>
            <p:cNvSpPr/>
            <p:nvPr/>
          </p:nvSpPr>
          <p:spPr>
            <a:xfrm>
              <a:off x="860267" y="2770009"/>
              <a:ext cx="530225" cy="237490"/>
            </a:xfrm>
            <a:custGeom>
              <a:rect l="l" t="t" r="r" b="b"/>
              <a:pathLst>
                <a:path w="530225" h="237489">
                  <a:moveTo>
                    <a:pt x="529805" y="237332"/>
                  </a:moveTo>
                  <a:lnTo>
                    <a:pt x="0" y="237332"/>
                  </a:lnTo>
                  <a:lnTo>
                    <a:pt x="408648" y="0"/>
                  </a:lnTo>
                  <a:lnTo>
                    <a:pt x="529805" y="0"/>
                  </a:lnTo>
                  <a:lnTo>
                    <a:pt x="529805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788988" y="2728913"/>
              <a:ext cx="1202055" cy="1389380"/>
            </a:xfrm>
            <a:custGeom>
              <a:rect l="l" t="t" r="r" b="b"/>
              <a:pathLst>
                <a:path w="1202055" h="1389379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6" y="347265"/>
                  </a:lnTo>
                  <a:lnTo>
                    <a:pt x="1201736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860425" y="277018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4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4" y="0"/>
                  </a:lnTo>
                  <a:lnTo>
                    <a:pt x="409574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970132" y="2918258"/>
            <a:ext cx="2362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solidFill>
                  <a:srgbClr val="FFFFFF"/>
                </a:solidFill>
                <a:latin typeface="Calibri"/>
                <a:cs typeface="Calibri"/>
              </a:rPr>
              <a:t>05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2268537" y="195263"/>
            <a:ext cx="1202055" cy="1389380"/>
            <a:chOff x="2268537" y="195263"/>
            <a:chExt cx="1202055" cy="1389380"/>
          </a:xfrm>
        </p:grpSpPr>
        <p:sp>
          <p:nvSpPr>
            <p:cNvPr id="8" name="object 8"/>
            <p:cNvSpPr/>
            <p:nvPr/>
          </p:nvSpPr>
          <p:spPr>
            <a:xfrm>
              <a:off x="2341117" y="236359"/>
              <a:ext cx="529590" cy="237490"/>
            </a:xfrm>
            <a:custGeom>
              <a:rect l="l" t="t" r="r" b="b"/>
              <a:pathLst>
                <a:path w="529589" h="237490">
                  <a:moveTo>
                    <a:pt x="529196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6" y="0"/>
                  </a:lnTo>
                  <a:lnTo>
                    <a:pt x="529196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268537" y="195263"/>
              <a:ext cx="1202055" cy="1389380"/>
            </a:xfrm>
            <a:custGeom>
              <a:rect l="l" t="t" r="r" b="b"/>
              <a:pathLst>
                <a:path w="1202054" h="1389380">
                  <a:moveTo>
                    <a:pt x="601381" y="1389062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2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339973" y="23653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453124" y="384608"/>
            <a:ext cx="23304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75">
                <a:solidFill>
                  <a:srgbClr val="FFFFFF"/>
                </a:solidFill>
                <a:latin typeface="Calibri"/>
                <a:cs typeface="Calibri"/>
              </a:rPr>
              <a:t>02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3993832" y="2700973"/>
            <a:ext cx="1202055" cy="1389380"/>
            <a:chOff x="3993832" y="2700973"/>
            <a:chExt cx="1202055" cy="1389380"/>
          </a:xfrm>
        </p:grpSpPr>
        <p:sp>
          <p:nvSpPr>
            <p:cNvPr id="13" name="object 13"/>
            <p:cNvSpPr/>
            <p:nvPr/>
          </p:nvSpPr>
          <p:spPr>
            <a:xfrm>
              <a:off x="4066411" y="2742070"/>
              <a:ext cx="529590" cy="237490"/>
            </a:xfrm>
            <a:custGeom>
              <a:rect l="l" t="t" r="r" b="b"/>
              <a:pathLst>
                <a:path w="529589" h="237489">
                  <a:moveTo>
                    <a:pt x="529195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5" y="0"/>
                  </a:lnTo>
                  <a:lnTo>
                    <a:pt x="529195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993832" y="2700973"/>
              <a:ext cx="1202055" cy="1389380"/>
            </a:xfrm>
            <a:custGeom>
              <a:rect l="l" t="t" r="r" b="b"/>
              <a:pathLst>
                <a:path w="1202054" h="1389379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065268" y="2742247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4181545" y="2890318"/>
            <a:ext cx="23050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85">
                <a:solidFill>
                  <a:srgbClr val="FFFFFF"/>
                </a:solidFill>
                <a:latin typeface="Calibri"/>
                <a:cs typeface="Calibri"/>
              </a:rPr>
              <a:t>07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5589587" y="2728913"/>
            <a:ext cx="1202055" cy="1389380"/>
            <a:chOff x="5589587" y="2728913"/>
            <a:chExt cx="1202055" cy="1389380"/>
          </a:xfrm>
        </p:grpSpPr>
        <p:sp>
          <p:nvSpPr>
            <p:cNvPr id="18" name="object 18"/>
            <p:cNvSpPr/>
            <p:nvPr/>
          </p:nvSpPr>
          <p:spPr>
            <a:xfrm>
              <a:off x="5662167" y="2770009"/>
              <a:ext cx="529590" cy="237490"/>
            </a:xfrm>
            <a:custGeom>
              <a:rect l="l" t="t" r="r" b="b"/>
              <a:pathLst>
                <a:path w="529589" h="237489">
                  <a:moveTo>
                    <a:pt x="529195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5" y="0"/>
                  </a:lnTo>
                  <a:lnTo>
                    <a:pt x="529195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5589587" y="2728913"/>
              <a:ext cx="1202055" cy="1389380"/>
            </a:xfrm>
            <a:custGeom>
              <a:rect l="l" t="t" r="r" b="b"/>
              <a:pathLst>
                <a:path w="1202054" h="1389379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5661023" y="277018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 txBox="1"/>
          <p:nvPr/>
        </p:nvSpPr>
        <p:spPr>
          <a:xfrm>
            <a:off x="5769486" y="2918258"/>
            <a:ext cx="2393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50">
                <a:solidFill>
                  <a:srgbClr val="FFFFFF"/>
                </a:solidFill>
                <a:latin typeface="Calibri"/>
                <a:cs typeface="Calibri"/>
              </a:rPr>
              <a:t>08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1152207" y="3292475"/>
            <a:ext cx="462280" cy="478155"/>
          </a:xfrm>
          <a:custGeom>
            <a:rect l="l" t="t" r="r" b="b"/>
            <a:pathLst>
              <a:path w="462280" h="478154">
                <a:moveTo>
                  <a:pt x="238680" y="107898"/>
                </a:moveTo>
                <a:lnTo>
                  <a:pt x="217266" y="103804"/>
                </a:lnTo>
                <a:lnTo>
                  <a:pt x="200183" y="92484"/>
                </a:lnTo>
                <a:lnTo>
                  <a:pt x="188875" y="75384"/>
                </a:lnTo>
                <a:lnTo>
                  <a:pt x="184784" y="53949"/>
                </a:lnTo>
                <a:lnTo>
                  <a:pt x="188875" y="35765"/>
                </a:lnTo>
                <a:lnTo>
                  <a:pt x="200183" y="18304"/>
                </a:lnTo>
                <a:lnTo>
                  <a:pt x="217266" y="5178"/>
                </a:lnTo>
                <a:lnTo>
                  <a:pt x="238680" y="0"/>
                </a:lnTo>
                <a:lnTo>
                  <a:pt x="260094" y="5178"/>
                </a:lnTo>
                <a:lnTo>
                  <a:pt x="277177" y="18304"/>
                </a:lnTo>
                <a:lnTo>
                  <a:pt x="288485" y="35765"/>
                </a:lnTo>
                <a:lnTo>
                  <a:pt x="292575" y="53949"/>
                </a:lnTo>
                <a:lnTo>
                  <a:pt x="288485" y="75384"/>
                </a:lnTo>
                <a:lnTo>
                  <a:pt x="277177" y="92484"/>
                </a:lnTo>
                <a:lnTo>
                  <a:pt x="260094" y="103804"/>
                </a:lnTo>
                <a:lnTo>
                  <a:pt x="238680" y="107898"/>
                </a:lnTo>
                <a:close/>
              </a:path>
              <a:path w="462280" h="478154">
                <a:moveTo>
                  <a:pt x="107791" y="138727"/>
                </a:moveTo>
                <a:lnTo>
                  <a:pt x="92031" y="135957"/>
                </a:lnTo>
                <a:lnTo>
                  <a:pt x="79880" y="128129"/>
                </a:lnTo>
                <a:lnTo>
                  <a:pt x="72061" y="115967"/>
                </a:lnTo>
                <a:lnTo>
                  <a:pt x="69294" y="100191"/>
                </a:lnTo>
                <a:lnTo>
                  <a:pt x="72061" y="83212"/>
                </a:lnTo>
                <a:lnTo>
                  <a:pt x="79880" y="68400"/>
                </a:lnTo>
                <a:lnTo>
                  <a:pt x="92031" y="57923"/>
                </a:lnTo>
                <a:lnTo>
                  <a:pt x="107791" y="53949"/>
                </a:lnTo>
                <a:lnTo>
                  <a:pt x="124753" y="57923"/>
                </a:lnTo>
                <a:lnTo>
                  <a:pt x="139551" y="68400"/>
                </a:lnTo>
                <a:lnTo>
                  <a:pt x="150017" y="83212"/>
                </a:lnTo>
                <a:lnTo>
                  <a:pt x="153987" y="100191"/>
                </a:lnTo>
                <a:lnTo>
                  <a:pt x="150017" y="115967"/>
                </a:lnTo>
                <a:lnTo>
                  <a:pt x="139551" y="128129"/>
                </a:lnTo>
                <a:lnTo>
                  <a:pt x="124753" y="135957"/>
                </a:lnTo>
                <a:lnTo>
                  <a:pt x="107791" y="138727"/>
                </a:lnTo>
                <a:close/>
              </a:path>
              <a:path w="462280" h="478154">
                <a:moveTo>
                  <a:pt x="361870" y="138727"/>
                </a:moveTo>
                <a:lnTo>
                  <a:pt x="344907" y="135957"/>
                </a:lnTo>
                <a:lnTo>
                  <a:pt x="330110" y="128129"/>
                </a:lnTo>
                <a:lnTo>
                  <a:pt x="319644" y="115967"/>
                </a:lnTo>
                <a:lnTo>
                  <a:pt x="315674" y="100191"/>
                </a:lnTo>
                <a:lnTo>
                  <a:pt x="319644" y="83212"/>
                </a:lnTo>
                <a:lnTo>
                  <a:pt x="330110" y="68400"/>
                </a:lnTo>
                <a:lnTo>
                  <a:pt x="344907" y="57923"/>
                </a:lnTo>
                <a:lnTo>
                  <a:pt x="361870" y="53949"/>
                </a:lnTo>
                <a:lnTo>
                  <a:pt x="378832" y="57923"/>
                </a:lnTo>
                <a:lnTo>
                  <a:pt x="393630" y="68400"/>
                </a:lnTo>
                <a:lnTo>
                  <a:pt x="404096" y="83212"/>
                </a:lnTo>
                <a:lnTo>
                  <a:pt x="408066" y="100191"/>
                </a:lnTo>
                <a:lnTo>
                  <a:pt x="404096" y="115967"/>
                </a:lnTo>
                <a:lnTo>
                  <a:pt x="393630" y="128129"/>
                </a:lnTo>
                <a:lnTo>
                  <a:pt x="378832" y="135957"/>
                </a:lnTo>
                <a:lnTo>
                  <a:pt x="361870" y="138727"/>
                </a:lnTo>
                <a:close/>
              </a:path>
              <a:path w="462280" h="478154">
                <a:moveTo>
                  <a:pt x="223981" y="184969"/>
                </a:moveTo>
                <a:lnTo>
                  <a:pt x="107791" y="184969"/>
                </a:lnTo>
                <a:lnTo>
                  <a:pt x="138588" y="146434"/>
                </a:lnTo>
                <a:lnTo>
                  <a:pt x="161686" y="146434"/>
                </a:lnTo>
                <a:lnTo>
                  <a:pt x="169386" y="123313"/>
                </a:lnTo>
                <a:lnTo>
                  <a:pt x="223281" y="123313"/>
                </a:lnTo>
                <a:lnTo>
                  <a:pt x="223281" y="131019"/>
                </a:lnTo>
                <a:lnTo>
                  <a:pt x="230981" y="146434"/>
                </a:lnTo>
                <a:lnTo>
                  <a:pt x="223981" y="184969"/>
                </a:lnTo>
                <a:close/>
              </a:path>
              <a:path w="462280" h="478154">
                <a:moveTo>
                  <a:pt x="411488" y="254333"/>
                </a:moveTo>
                <a:lnTo>
                  <a:pt x="238680" y="254333"/>
                </a:lnTo>
                <a:lnTo>
                  <a:pt x="238680" y="246626"/>
                </a:lnTo>
                <a:lnTo>
                  <a:pt x="254079" y="231211"/>
                </a:lnTo>
                <a:lnTo>
                  <a:pt x="246379" y="146434"/>
                </a:lnTo>
                <a:lnTo>
                  <a:pt x="246379" y="123313"/>
                </a:lnTo>
                <a:lnTo>
                  <a:pt x="300275" y="123313"/>
                </a:lnTo>
                <a:lnTo>
                  <a:pt x="307974" y="146434"/>
                </a:lnTo>
                <a:lnTo>
                  <a:pt x="338772" y="146434"/>
                </a:lnTo>
                <a:lnTo>
                  <a:pt x="361870" y="184969"/>
                </a:lnTo>
                <a:lnTo>
                  <a:pt x="432264" y="184969"/>
                </a:lnTo>
                <a:lnTo>
                  <a:pt x="445463" y="215797"/>
                </a:lnTo>
                <a:lnTo>
                  <a:pt x="415765" y="215797"/>
                </a:lnTo>
                <a:lnTo>
                  <a:pt x="411488" y="254333"/>
                </a:lnTo>
                <a:close/>
              </a:path>
              <a:path w="462280" h="478154">
                <a:moveTo>
                  <a:pt x="15398" y="277454"/>
                </a:moveTo>
                <a:lnTo>
                  <a:pt x="0" y="262040"/>
                </a:lnTo>
                <a:lnTo>
                  <a:pt x="53895" y="146434"/>
                </a:lnTo>
                <a:lnTo>
                  <a:pt x="84693" y="146434"/>
                </a:lnTo>
                <a:lnTo>
                  <a:pt x="107791" y="184969"/>
                </a:lnTo>
                <a:lnTo>
                  <a:pt x="223981" y="184969"/>
                </a:lnTo>
                <a:lnTo>
                  <a:pt x="216982" y="223504"/>
                </a:lnTo>
                <a:lnTo>
                  <a:pt x="53895" y="223504"/>
                </a:lnTo>
                <a:lnTo>
                  <a:pt x="15398" y="277454"/>
                </a:lnTo>
                <a:close/>
              </a:path>
              <a:path w="462280" h="478154">
                <a:moveTo>
                  <a:pt x="432264" y="184969"/>
                </a:moveTo>
                <a:lnTo>
                  <a:pt x="361870" y="184969"/>
                </a:lnTo>
                <a:lnTo>
                  <a:pt x="392667" y="146434"/>
                </a:lnTo>
                <a:lnTo>
                  <a:pt x="415765" y="146434"/>
                </a:lnTo>
                <a:lnTo>
                  <a:pt x="432264" y="184969"/>
                </a:lnTo>
                <a:close/>
              </a:path>
              <a:path w="462280" h="478154">
                <a:moveTo>
                  <a:pt x="446563" y="269747"/>
                </a:moveTo>
                <a:lnTo>
                  <a:pt x="415765" y="215797"/>
                </a:lnTo>
                <a:lnTo>
                  <a:pt x="445463" y="215797"/>
                </a:lnTo>
                <a:lnTo>
                  <a:pt x="461962" y="254333"/>
                </a:lnTo>
                <a:lnTo>
                  <a:pt x="446563" y="269747"/>
                </a:lnTo>
                <a:close/>
              </a:path>
              <a:path w="462280" h="478154">
                <a:moveTo>
                  <a:pt x="92392" y="447009"/>
                </a:moveTo>
                <a:lnTo>
                  <a:pt x="53895" y="447009"/>
                </a:lnTo>
                <a:lnTo>
                  <a:pt x="53895" y="223504"/>
                </a:lnTo>
                <a:lnTo>
                  <a:pt x="216982" y="223504"/>
                </a:lnTo>
                <a:lnTo>
                  <a:pt x="215582" y="231211"/>
                </a:lnTo>
                <a:lnTo>
                  <a:pt x="230981" y="246626"/>
                </a:lnTo>
                <a:lnTo>
                  <a:pt x="230981" y="254333"/>
                </a:lnTo>
                <a:lnTo>
                  <a:pt x="411488" y="254333"/>
                </a:lnTo>
                <a:lnTo>
                  <a:pt x="408921" y="277454"/>
                </a:lnTo>
                <a:lnTo>
                  <a:pt x="153987" y="277454"/>
                </a:lnTo>
                <a:lnTo>
                  <a:pt x="153987" y="285161"/>
                </a:lnTo>
                <a:lnTo>
                  <a:pt x="155087" y="308282"/>
                </a:lnTo>
                <a:lnTo>
                  <a:pt x="100091" y="308282"/>
                </a:lnTo>
                <a:lnTo>
                  <a:pt x="92392" y="447009"/>
                </a:lnTo>
                <a:close/>
              </a:path>
              <a:path w="462280" h="478154">
                <a:moveTo>
                  <a:pt x="238680" y="254333"/>
                </a:moveTo>
                <a:lnTo>
                  <a:pt x="230981" y="254333"/>
                </a:lnTo>
                <a:lnTo>
                  <a:pt x="238680" y="246626"/>
                </a:lnTo>
                <a:lnTo>
                  <a:pt x="238680" y="254333"/>
                </a:lnTo>
                <a:close/>
              </a:path>
              <a:path w="462280" h="478154">
                <a:moveTo>
                  <a:pt x="215582" y="477837"/>
                </a:moveTo>
                <a:lnTo>
                  <a:pt x="169386" y="477837"/>
                </a:lnTo>
                <a:lnTo>
                  <a:pt x="177085" y="292868"/>
                </a:lnTo>
                <a:lnTo>
                  <a:pt x="153987" y="277454"/>
                </a:lnTo>
                <a:lnTo>
                  <a:pt x="307974" y="277454"/>
                </a:lnTo>
                <a:lnTo>
                  <a:pt x="292575" y="292868"/>
                </a:lnTo>
                <a:lnTo>
                  <a:pt x="293538" y="315989"/>
                </a:lnTo>
                <a:lnTo>
                  <a:pt x="223281" y="315989"/>
                </a:lnTo>
                <a:lnTo>
                  <a:pt x="215582" y="477837"/>
                </a:lnTo>
                <a:close/>
              </a:path>
              <a:path w="462280" h="478154">
                <a:moveTo>
                  <a:pt x="346471" y="447009"/>
                </a:moveTo>
                <a:lnTo>
                  <a:pt x="307974" y="447009"/>
                </a:lnTo>
                <a:lnTo>
                  <a:pt x="307974" y="277454"/>
                </a:lnTo>
                <a:lnTo>
                  <a:pt x="408921" y="277454"/>
                </a:lnTo>
                <a:lnTo>
                  <a:pt x="408066" y="285161"/>
                </a:lnTo>
                <a:lnTo>
                  <a:pt x="409166" y="308282"/>
                </a:lnTo>
                <a:lnTo>
                  <a:pt x="354170" y="308282"/>
                </a:lnTo>
                <a:lnTo>
                  <a:pt x="346471" y="447009"/>
                </a:lnTo>
                <a:close/>
              </a:path>
              <a:path w="462280" h="478154">
                <a:moveTo>
                  <a:pt x="161686" y="447009"/>
                </a:moveTo>
                <a:lnTo>
                  <a:pt x="123189" y="447009"/>
                </a:lnTo>
                <a:lnTo>
                  <a:pt x="115490" y="308282"/>
                </a:lnTo>
                <a:lnTo>
                  <a:pt x="155087" y="308282"/>
                </a:lnTo>
                <a:lnTo>
                  <a:pt x="161686" y="447009"/>
                </a:lnTo>
                <a:close/>
              </a:path>
              <a:path w="462280" h="478154">
                <a:moveTo>
                  <a:pt x="415765" y="447009"/>
                </a:moveTo>
                <a:lnTo>
                  <a:pt x="377269" y="447009"/>
                </a:lnTo>
                <a:lnTo>
                  <a:pt x="369569" y="308282"/>
                </a:lnTo>
                <a:lnTo>
                  <a:pt x="409166" y="308282"/>
                </a:lnTo>
                <a:lnTo>
                  <a:pt x="415765" y="447009"/>
                </a:lnTo>
                <a:close/>
              </a:path>
              <a:path w="462280" h="478154">
                <a:moveTo>
                  <a:pt x="300275" y="477837"/>
                </a:moveTo>
                <a:lnTo>
                  <a:pt x="254079" y="477837"/>
                </a:lnTo>
                <a:lnTo>
                  <a:pt x="246379" y="315989"/>
                </a:lnTo>
                <a:lnTo>
                  <a:pt x="293538" y="315989"/>
                </a:lnTo>
                <a:lnTo>
                  <a:pt x="300275" y="477837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2596946" y="650710"/>
            <a:ext cx="447675" cy="487680"/>
          </a:xfrm>
          <a:custGeom>
            <a:rect l="l" t="t" r="r" b="b"/>
            <a:pathLst>
              <a:path w="447675" h="487680">
                <a:moveTo>
                  <a:pt x="117246" y="128600"/>
                </a:moveTo>
                <a:lnTo>
                  <a:pt x="114846" y="114211"/>
                </a:lnTo>
                <a:lnTo>
                  <a:pt x="107657" y="102463"/>
                </a:lnTo>
                <a:lnTo>
                  <a:pt x="96824" y="94449"/>
                </a:lnTo>
                <a:lnTo>
                  <a:pt x="83489" y="91274"/>
                </a:lnTo>
                <a:lnTo>
                  <a:pt x="69773" y="93853"/>
                </a:lnTo>
                <a:lnTo>
                  <a:pt x="58496" y="101498"/>
                </a:lnTo>
                <a:lnTo>
                  <a:pt x="50761" y="112991"/>
                </a:lnTo>
                <a:lnTo>
                  <a:pt x="47688" y="127076"/>
                </a:lnTo>
                <a:lnTo>
                  <a:pt x="50317" y="142519"/>
                </a:lnTo>
                <a:lnTo>
                  <a:pt x="57531" y="157048"/>
                </a:lnTo>
                <a:lnTo>
                  <a:pt x="68402" y="167843"/>
                </a:lnTo>
                <a:lnTo>
                  <a:pt x="81953" y="172072"/>
                </a:lnTo>
                <a:lnTo>
                  <a:pt x="95389" y="168300"/>
                </a:lnTo>
                <a:lnTo>
                  <a:pt x="106502" y="158013"/>
                </a:lnTo>
                <a:lnTo>
                  <a:pt x="114173" y="143878"/>
                </a:lnTo>
                <a:lnTo>
                  <a:pt x="117246" y="128600"/>
                </a:lnTo>
                <a:close/>
              </a:path>
              <a:path w="447675" h="487680">
                <a:moveTo>
                  <a:pt x="268541" y="145580"/>
                </a:moveTo>
                <a:lnTo>
                  <a:pt x="264947" y="127215"/>
                </a:lnTo>
                <a:lnTo>
                  <a:pt x="254939" y="111950"/>
                </a:lnTo>
                <a:lnTo>
                  <a:pt x="239763" y="101523"/>
                </a:lnTo>
                <a:lnTo>
                  <a:pt x="220599" y="97675"/>
                </a:lnTo>
                <a:lnTo>
                  <a:pt x="202222" y="101523"/>
                </a:lnTo>
                <a:lnTo>
                  <a:pt x="186944" y="111950"/>
                </a:lnTo>
                <a:lnTo>
                  <a:pt x="176517" y="127215"/>
                </a:lnTo>
                <a:lnTo>
                  <a:pt x="172656" y="145580"/>
                </a:lnTo>
                <a:lnTo>
                  <a:pt x="176517" y="164731"/>
                </a:lnTo>
                <a:lnTo>
                  <a:pt x="186944" y="179908"/>
                </a:lnTo>
                <a:lnTo>
                  <a:pt x="202222" y="189890"/>
                </a:lnTo>
                <a:lnTo>
                  <a:pt x="220599" y="193497"/>
                </a:lnTo>
                <a:lnTo>
                  <a:pt x="220599" y="145580"/>
                </a:lnTo>
                <a:lnTo>
                  <a:pt x="268541" y="145580"/>
                </a:lnTo>
                <a:close/>
              </a:path>
              <a:path w="447675" h="487680">
                <a:moveTo>
                  <a:pt x="283298" y="158483"/>
                </a:moveTo>
                <a:lnTo>
                  <a:pt x="235356" y="158483"/>
                </a:lnTo>
                <a:lnTo>
                  <a:pt x="235356" y="206400"/>
                </a:lnTo>
                <a:lnTo>
                  <a:pt x="253733" y="202793"/>
                </a:lnTo>
                <a:lnTo>
                  <a:pt x="269011" y="192798"/>
                </a:lnTo>
                <a:lnTo>
                  <a:pt x="279438" y="177634"/>
                </a:lnTo>
                <a:lnTo>
                  <a:pt x="283298" y="158483"/>
                </a:lnTo>
                <a:close/>
              </a:path>
              <a:path w="447675" h="487680">
                <a:moveTo>
                  <a:pt x="381025" y="176911"/>
                </a:moveTo>
                <a:lnTo>
                  <a:pt x="320179" y="176911"/>
                </a:lnTo>
                <a:lnTo>
                  <a:pt x="320179" y="195338"/>
                </a:lnTo>
                <a:lnTo>
                  <a:pt x="381025" y="195338"/>
                </a:lnTo>
                <a:lnTo>
                  <a:pt x="381025" y="176911"/>
                </a:lnTo>
                <a:close/>
              </a:path>
              <a:path w="447675" h="487680">
                <a:moveTo>
                  <a:pt x="381025" y="141897"/>
                </a:moveTo>
                <a:lnTo>
                  <a:pt x="320179" y="141897"/>
                </a:lnTo>
                <a:lnTo>
                  <a:pt x="320179" y="160324"/>
                </a:lnTo>
                <a:lnTo>
                  <a:pt x="381025" y="160324"/>
                </a:lnTo>
                <a:lnTo>
                  <a:pt x="381025" y="141897"/>
                </a:lnTo>
                <a:close/>
              </a:path>
              <a:path w="447675" h="487680">
                <a:moveTo>
                  <a:pt x="381025" y="108724"/>
                </a:moveTo>
                <a:lnTo>
                  <a:pt x="320179" y="108724"/>
                </a:lnTo>
                <a:lnTo>
                  <a:pt x="320179" y="127152"/>
                </a:lnTo>
                <a:lnTo>
                  <a:pt x="381025" y="127152"/>
                </a:lnTo>
                <a:lnTo>
                  <a:pt x="381025" y="108724"/>
                </a:lnTo>
                <a:close/>
              </a:path>
              <a:path w="447675" h="487680">
                <a:moveTo>
                  <a:pt x="447421" y="25806"/>
                </a:moveTo>
                <a:lnTo>
                  <a:pt x="410540" y="25806"/>
                </a:lnTo>
                <a:lnTo>
                  <a:pt x="410540" y="73710"/>
                </a:lnTo>
                <a:lnTo>
                  <a:pt x="410540" y="235877"/>
                </a:lnTo>
                <a:lnTo>
                  <a:pt x="227774" y="235877"/>
                </a:lnTo>
                <a:lnTo>
                  <a:pt x="233260" y="225767"/>
                </a:lnTo>
                <a:lnTo>
                  <a:pt x="234835" y="222846"/>
                </a:lnTo>
                <a:lnTo>
                  <a:pt x="230149" y="209461"/>
                </a:lnTo>
                <a:lnTo>
                  <a:pt x="218376" y="201549"/>
                </a:lnTo>
                <a:lnTo>
                  <a:pt x="204190" y="204800"/>
                </a:lnTo>
                <a:lnTo>
                  <a:pt x="192557" y="213614"/>
                </a:lnTo>
                <a:lnTo>
                  <a:pt x="186639" y="218033"/>
                </a:lnTo>
                <a:lnTo>
                  <a:pt x="181686" y="221678"/>
                </a:lnTo>
                <a:lnTo>
                  <a:pt x="180670" y="222694"/>
                </a:lnTo>
                <a:lnTo>
                  <a:pt x="179133" y="223202"/>
                </a:lnTo>
                <a:lnTo>
                  <a:pt x="178104" y="224231"/>
                </a:lnTo>
                <a:lnTo>
                  <a:pt x="175552" y="225767"/>
                </a:lnTo>
                <a:lnTo>
                  <a:pt x="171970" y="225767"/>
                </a:lnTo>
                <a:lnTo>
                  <a:pt x="169926" y="223202"/>
                </a:lnTo>
                <a:lnTo>
                  <a:pt x="168389" y="222186"/>
                </a:lnTo>
                <a:lnTo>
                  <a:pt x="167373" y="220649"/>
                </a:lnTo>
                <a:lnTo>
                  <a:pt x="165836" y="219113"/>
                </a:lnTo>
                <a:lnTo>
                  <a:pt x="162217" y="215023"/>
                </a:lnTo>
                <a:lnTo>
                  <a:pt x="161594" y="214337"/>
                </a:lnTo>
                <a:lnTo>
                  <a:pt x="161594" y="73710"/>
                </a:lnTo>
                <a:lnTo>
                  <a:pt x="410540" y="73710"/>
                </a:lnTo>
                <a:lnTo>
                  <a:pt x="410540" y="25806"/>
                </a:lnTo>
                <a:lnTo>
                  <a:pt x="292519" y="25806"/>
                </a:lnTo>
                <a:lnTo>
                  <a:pt x="292519" y="0"/>
                </a:lnTo>
                <a:lnTo>
                  <a:pt x="274078" y="0"/>
                </a:lnTo>
                <a:lnTo>
                  <a:pt x="274078" y="25806"/>
                </a:lnTo>
                <a:lnTo>
                  <a:pt x="126555" y="25806"/>
                </a:lnTo>
                <a:lnTo>
                  <a:pt x="126555" y="73710"/>
                </a:lnTo>
                <a:lnTo>
                  <a:pt x="143154" y="73710"/>
                </a:lnTo>
                <a:lnTo>
                  <a:pt x="143154" y="191960"/>
                </a:lnTo>
                <a:lnTo>
                  <a:pt x="142303" y="190995"/>
                </a:lnTo>
                <a:lnTo>
                  <a:pt x="138734" y="188429"/>
                </a:lnTo>
                <a:lnTo>
                  <a:pt x="127990" y="186905"/>
                </a:lnTo>
                <a:lnTo>
                  <a:pt x="107022" y="184340"/>
                </a:lnTo>
                <a:lnTo>
                  <a:pt x="104457" y="184340"/>
                </a:lnTo>
                <a:lnTo>
                  <a:pt x="102412" y="185369"/>
                </a:lnTo>
                <a:lnTo>
                  <a:pt x="100876" y="187413"/>
                </a:lnTo>
                <a:lnTo>
                  <a:pt x="82473" y="215023"/>
                </a:lnTo>
                <a:lnTo>
                  <a:pt x="64058" y="187413"/>
                </a:lnTo>
                <a:lnTo>
                  <a:pt x="63030" y="185369"/>
                </a:lnTo>
                <a:lnTo>
                  <a:pt x="60477" y="184340"/>
                </a:lnTo>
                <a:lnTo>
                  <a:pt x="58432" y="184340"/>
                </a:lnTo>
                <a:lnTo>
                  <a:pt x="12395" y="189966"/>
                </a:lnTo>
                <a:lnTo>
                  <a:pt x="1676" y="236524"/>
                </a:lnTo>
                <a:lnTo>
                  <a:pt x="0" y="258343"/>
                </a:lnTo>
                <a:lnTo>
                  <a:pt x="50" y="262458"/>
                </a:lnTo>
                <a:lnTo>
                  <a:pt x="7289" y="316280"/>
                </a:lnTo>
                <a:lnTo>
                  <a:pt x="35420" y="333667"/>
                </a:lnTo>
                <a:lnTo>
                  <a:pt x="39509" y="467639"/>
                </a:lnTo>
                <a:lnTo>
                  <a:pt x="41630" y="475208"/>
                </a:lnTo>
                <a:lnTo>
                  <a:pt x="46545" y="481380"/>
                </a:lnTo>
                <a:lnTo>
                  <a:pt x="53174" y="485546"/>
                </a:lnTo>
                <a:lnTo>
                  <a:pt x="60477" y="487070"/>
                </a:lnTo>
                <a:lnTo>
                  <a:pt x="67132" y="487070"/>
                </a:lnTo>
                <a:lnTo>
                  <a:pt x="75819" y="484517"/>
                </a:lnTo>
                <a:lnTo>
                  <a:pt x="78892" y="480428"/>
                </a:lnTo>
                <a:lnTo>
                  <a:pt x="80937" y="477875"/>
                </a:lnTo>
                <a:lnTo>
                  <a:pt x="84518" y="477875"/>
                </a:lnTo>
                <a:lnTo>
                  <a:pt x="86055" y="480428"/>
                </a:lnTo>
                <a:lnTo>
                  <a:pt x="89623" y="484517"/>
                </a:lnTo>
                <a:lnTo>
                  <a:pt x="97815" y="487070"/>
                </a:lnTo>
                <a:lnTo>
                  <a:pt x="104457" y="487070"/>
                </a:lnTo>
                <a:lnTo>
                  <a:pt x="132080" y="239572"/>
                </a:lnTo>
                <a:lnTo>
                  <a:pt x="134124" y="241617"/>
                </a:lnTo>
                <a:lnTo>
                  <a:pt x="135661" y="243662"/>
                </a:lnTo>
                <a:lnTo>
                  <a:pt x="137198" y="245198"/>
                </a:lnTo>
                <a:lnTo>
                  <a:pt x="143154" y="251625"/>
                </a:lnTo>
                <a:lnTo>
                  <a:pt x="143154" y="254304"/>
                </a:lnTo>
                <a:lnTo>
                  <a:pt x="145935" y="254304"/>
                </a:lnTo>
                <a:lnTo>
                  <a:pt x="148958" y="257213"/>
                </a:lnTo>
                <a:lnTo>
                  <a:pt x="154749" y="262026"/>
                </a:lnTo>
                <a:lnTo>
                  <a:pt x="160718" y="266166"/>
                </a:lnTo>
                <a:lnTo>
                  <a:pt x="166344" y="270256"/>
                </a:lnTo>
                <a:lnTo>
                  <a:pt x="173507" y="270256"/>
                </a:lnTo>
                <a:lnTo>
                  <a:pt x="179133" y="267703"/>
                </a:lnTo>
                <a:lnTo>
                  <a:pt x="184188" y="265607"/>
                </a:lnTo>
                <a:lnTo>
                  <a:pt x="190068" y="262458"/>
                </a:lnTo>
                <a:lnTo>
                  <a:pt x="196608" y="258343"/>
                </a:lnTo>
                <a:lnTo>
                  <a:pt x="202361" y="254304"/>
                </a:lnTo>
                <a:lnTo>
                  <a:pt x="255638" y="254304"/>
                </a:lnTo>
                <a:lnTo>
                  <a:pt x="187413" y="309587"/>
                </a:lnTo>
                <a:lnTo>
                  <a:pt x="198475" y="324332"/>
                </a:lnTo>
                <a:lnTo>
                  <a:pt x="285140" y="254304"/>
                </a:lnTo>
                <a:lnTo>
                  <a:pt x="371805" y="324332"/>
                </a:lnTo>
                <a:lnTo>
                  <a:pt x="384721" y="309587"/>
                </a:lnTo>
                <a:lnTo>
                  <a:pt x="314642" y="254304"/>
                </a:lnTo>
                <a:lnTo>
                  <a:pt x="428980" y="254304"/>
                </a:lnTo>
                <a:lnTo>
                  <a:pt x="428980" y="235877"/>
                </a:lnTo>
                <a:lnTo>
                  <a:pt x="428980" y="73710"/>
                </a:lnTo>
                <a:lnTo>
                  <a:pt x="447421" y="73710"/>
                </a:lnTo>
                <a:lnTo>
                  <a:pt x="447421" y="25806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4356894" y="3246300"/>
            <a:ext cx="469265" cy="469265"/>
            <a:chOff x="4356894" y="3246300"/>
            <a:chExt cx="469265" cy="469265"/>
          </a:xfrm>
        </p:grpSpPr>
        <p:pic>
          <p:nvPicPr>
            <p:cNvPr id="25" name="object 2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648542" y="3246300"/>
              <a:ext cx="177526" cy="177551"/>
            </a:xfrm>
            <a:prstGeom prst="rect">
              <a:avLst/>
            </a:prstGeom>
          </p:spPr>
        </p:pic>
        <p:sp>
          <p:nvSpPr>
            <p:cNvPr id="26" name="object 26"/>
            <p:cNvSpPr/>
            <p:nvPr/>
          </p:nvSpPr>
          <p:spPr>
            <a:xfrm>
              <a:off x="4356894" y="3364668"/>
              <a:ext cx="351155" cy="351155"/>
            </a:xfrm>
            <a:custGeom>
              <a:rect l="l" t="t" r="r" b="b"/>
              <a:pathLst>
                <a:path w="351154" h="351154">
                  <a:moveTo>
                    <a:pt x="222513" y="68225"/>
                  </a:moveTo>
                  <a:lnTo>
                    <a:pt x="129935" y="68225"/>
                  </a:lnTo>
                  <a:lnTo>
                    <a:pt x="133183" y="66601"/>
                  </a:lnTo>
                  <a:lnTo>
                    <a:pt x="134807" y="61728"/>
                  </a:lnTo>
                  <a:lnTo>
                    <a:pt x="144552" y="9746"/>
                  </a:lnTo>
                  <a:lnTo>
                    <a:pt x="144552" y="4873"/>
                  </a:lnTo>
                  <a:lnTo>
                    <a:pt x="149425" y="0"/>
                  </a:lnTo>
                  <a:lnTo>
                    <a:pt x="201399" y="0"/>
                  </a:lnTo>
                  <a:lnTo>
                    <a:pt x="206272" y="4873"/>
                  </a:lnTo>
                  <a:lnTo>
                    <a:pt x="206272" y="9746"/>
                  </a:lnTo>
                  <a:lnTo>
                    <a:pt x="216017" y="61728"/>
                  </a:lnTo>
                  <a:lnTo>
                    <a:pt x="217641" y="66601"/>
                  </a:lnTo>
                  <a:lnTo>
                    <a:pt x="222513" y="68225"/>
                  </a:lnTo>
                  <a:close/>
                </a:path>
                <a:path w="351154" h="351154">
                  <a:moveTo>
                    <a:pt x="76336" y="318386"/>
                  </a:moveTo>
                  <a:lnTo>
                    <a:pt x="69839" y="316762"/>
                  </a:lnTo>
                  <a:lnTo>
                    <a:pt x="34107" y="281025"/>
                  </a:lnTo>
                  <a:lnTo>
                    <a:pt x="32483" y="274527"/>
                  </a:lnTo>
                  <a:lnTo>
                    <a:pt x="35731" y="271278"/>
                  </a:lnTo>
                  <a:lnTo>
                    <a:pt x="64967" y="225794"/>
                  </a:lnTo>
                  <a:lnTo>
                    <a:pt x="68215" y="222546"/>
                  </a:lnTo>
                  <a:lnTo>
                    <a:pt x="66591" y="217672"/>
                  </a:lnTo>
                  <a:lnTo>
                    <a:pt x="61719" y="216048"/>
                  </a:lnTo>
                  <a:lnTo>
                    <a:pt x="9745" y="206301"/>
                  </a:lnTo>
                  <a:lnTo>
                    <a:pt x="4872" y="206301"/>
                  </a:lnTo>
                  <a:lnTo>
                    <a:pt x="0" y="201428"/>
                  </a:lnTo>
                  <a:lnTo>
                    <a:pt x="0" y="149447"/>
                  </a:lnTo>
                  <a:lnTo>
                    <a:pt x="4872" y="144573"/>
                  </a:lnTo>
                  <a:lnTo>
                    <a:pt x="9745" y="144573"/>
                  </a:lnTo>
                  <a:lnTo>
                    <a:pt x="61719" y="134827"/>
                  </a:lnTo>
                  <a:lnTo>
                    <a:pt x="66591" y="133202"/>
                  </a:lnTo>
                  <a:lnTo>
                    <a:pt x="68215" y="129953"/>
                  </a:lnTo>
                  <a:lnTo>
                    <a:pt x="64967" y="125080"/>
                  </a:lnTo>
                  <a:lnTo>
                    <a:pt x="35731" y="79596"/>
                  </a:lnTo>
                  <a:lnTo>
                    <a:pt x="32483" y="76348"/>
                  </a:lnTo>
                  <a:lnTo>
                    <a:pt x="34107" y="69850"/>
                  </a:lnTo>
                  <a:lnTo>
                    <a:pt x="69839" y="34113"/>
                  </a:lnTo>
                  <a:lnTo>
                    <a:pt x="76336" y="32488"/>
                  </a:lnTo>
                  <a:lnTo>
                    <a:pt x="79585" y="35737"/>
                  </a:lnTo>
                  <a:lnTo>
                    <a:pt x="125062" y="64977"/>
                  </a:lnTo>
                  <a:lnTo>
                    <a:pt x="129935" y="68225"/>
                  </a:lnTo>
                  <a:lnTo>
                    <a:pt x="315092" y="68225"/>
                  </a:lnTo>
                  <a:lnTo>
                    <a:pt x="316717" y="69850"/>
                  </a:lnTo>
                  <a:lnTo>
                    <a:pt x="318341" y="76348"/>
                  </a:lnTo>
                  <a:lnTo>
                    <a:pt x="315092" y="79596"/>
                  </a:lnTo>
                  <a:lnTo>
                    <a:pt x="294210" y="112085"/>
                  </a:lnTo>
                  <a:lnTo>
                    <a:pt x="175412" y="112085"/>
                  </a:lnTo>
                  <a:lnTo>
                    <a:pt x="150440" y="117186"/>
                  </a:lnTo>
                  <a:lnTo>
                    <a:pt x="130341" y="130968"/>
                  </a:lnTo>
                  <a:lnTo>
                    <a:pt x="116941" y="151147"/>
                  </a:lnTo>
                  <a:lnTo>
                    <a:pt x="112069" y="175437"/>
                  </a:lnTo>
                  <a:lnTo>
                    <a:pt x="116941" y="200413"/>
                  </a:lnTo>
                  <a:lnTo>
                    <a:pt x="130341" y="220515"/>
                  </a:lnTo>
                  <a:lnTo>
                    <a:pt x="150440" y="233916"/>
                  </a:lnTo>
                  <a:lnTo>
                    <a:pt x="175412" y="238790"/>
                  </a:lnTo>
                  <a:lnTo>
                    <a:pt x="294210" y="238790"/>
                  </a:lnTo>
                  <a:lnTo>
                    <a:pt x="315092" y="271278"/>
                  </a:lnTo>
                  <a:lnTo>
                    <a:pt x="318341" y="274527"/>
                  </a:lnTo>
                  <a:lnTo>
                    <a:pt x="316717" y="281025"/>
                  </a:lnTo>
                  <a:lnTo>
                    <a:pt x="315093" y="282649"/>
                  </a:lnTo>
                  <a:lnTo>
                    <a:pt x="129935" y="282649"/>
                  </a:lnTo>
                  <a:lnTo>
                    <a:pt x="125062" y="285898"/>
                  </a:lnTo>
                  <a:lnTo>
                    <a:pt x="79585" y="315138"/>
                  </a:lnTo>
                  <a:lnTo>
                    <a:pt x="76336" y="318386"/>
                  </a:lnTo>
                  <a:close/>
                </a:path>
                <a:path w="351154" h="351154">
                  <a:moveTo>
                    <a:pt x="315092" y="68225"/>
                  </a:moveTo>
                  <a:lnTo>
                    <a:pt x="222513" y="68225"/>
                  </a:lnTo>
                  <a:lnTo>
                    <a:pt x="225762" y="64977"/>
                  </a:lnTo>
                  <a:lnTo>
                    <a:pt x="271239" y="35737"/>
                  </a:lnTo>
                  <a:lnTo>
                    <a:pt x="274488" y="32488"/>
                  </a:lnTo>
                  <a:lnTo>
                    <a:pt x="280984" y="34113"/>
                  </a:lnTo>
                  <a:lnTo>
                    <a:pt x="315092" y="68225"/>
                  </a:lnTo>
                  <a:close/>
                </a:path>
                <a:path w="351154" h="351154">
                  <a:moveTo>
                    <a:pt x="294210" y="238790"/>
                  </a:moveTo>
                  <a:lnTo>
                    <a:pt x="175412" y="238790"/>
                  </a:lnTo>
                  <a:lnTo>
                    <a:pt x="200384" y="233916"/>
                  </a:lnTo>
                  <a:lnTo>
                    <a:pt x="220483" y="220515"/>
                  </a:lnTo>
                  <a:lnTo>
                    <a:pt x="233883" y="200413"/>
                  </a:lnTo>
                  <a:lnTo>
                    <a:pt x="238755" y="175437"/>
                  </a:lnTo>
                  <a:lnTo>
                    <a:pt x="233883" y="151147"/>
                  </a:lnTo>
                  <a:lnTo>
                    <a:pt x="220483" y="130968"/>
                  </a:lnTo>
                  <a:lnTo>
                    <a:pt x="200384" y="117186"/>
                  </a:lnTo>
                  <a:lnTo>
                    <a:pt x="175412" y="112085"/>
                  </a:lnTo>
                  <a:lnTo>
                    <a:pt x="294210" y="112085"/>
                  </a:lnTo>
                  <a:lnTo>
                    <a:pt x="285857" y="125080"/>
                  </a:lnTo>
                  <a:lnTo>
                    <a:pt x="282609" y="129953"/>
                  </a:lnTo>
                  <a:lnTo>
                    <a:pt x="284233" y="133202"/>
                  </a:lnTo>
                  <a:lnTo>
                    <a:pt x="289105" y="134827"/>
                  </a:lnTo>
                  <a:lnTo>
                    <a:pt x="341079" y="144573"/>
                  </a:lnTo>
                  <a:lnTo>
                    <a:pt x="345952" y="144573"/>
                  </a:lnTo>
                  <a:lnTo>
                    <a:pt x="350825" y="149447"/>
                  </a:lnTo>
                  <a:lnTo>
                    <a:pt x="350825" y="201428"/>
                  </a:lnTo>
                  <a:lnTo>
                    <a:pt x="345952" y="206301"/>
                  </a:lnTo>
                  <a:lnTo>
                    <a:pt x="341079" y="206301"/>
                  </a:lnTo>
                  <a:lnTo>
                    <a:pt x="289105" y="216048"/>
                  </a:lnTo>
                  <a:lnTo>
                    <a:pt x="284233" y="217672"/>
                  </a:lnTo>
                  <a:lnTo>
                    <a:pt x="282609" y="222546"/>
                  </a:lnTo>
                  <a:lnTo>
                    <a:pt x="285857" y="225794"/>
                  </a:lnTo>
                  <a:lnTo>
                    <a:pt x="294210" y="238790"/>
                  </a:lnTo>
                  <a:close/>
                </a:path>
                <a:path w="351154" h="351154">
                  <a:moveTo>
                    <a:pt x="201399" y="350875"/>
                  </a:moveTo>
                  <a:lnTo>
                    <a:pt x="149425" y="350875"/>
                  </a:lnTo>
                  <a:lnTo>
                    <a:pt x="144552" y="346002"/>
                  </a:lnTo>
                  <a:lnTo>
                    <a:pt x="144552" y="341128"/>
                  </a:lnTo>
                  <a:lnTo>
                    <a:pt x="134807" y="289147"/>
                  </a:lnTo>
                  <a:lnTo>
                    <a:pt x="133183" y="284274"/>
                  </a:lnTo>
                  <a:lnTo>
                    <a:pt x="129935" y="282649"/>
                  </a:lnTo>
                  <a:lnTo>
                    <a:pt x="222513" y="282649"/>
                  </a:lnTo>
                  <a:lnTo>
                    <a:pt x="217641" y="284274"/>
                  </a:lnTo>
                  <a:lnTo>
                    <a:pt x="216017" y="289147"/>
                  </a:lnTo>
                  <a:lnTo>
                    <a:pt x="206272" y="341128"/>
                  </a:lnTo>
                  <a:lnTo>
                    <a:pt x="206272" y="346002"/>
                  </a:lnTo>
                  <a:lnTo>
                    <a:pt x="201399" y="350875"/>
                  </a:lnTo>
                  <a:close/>
                </a:path>
                <a:path w="351154" h="351154">
                  <a:moveTo>
                    <a:pt x="274488" y="318386"/>
                  </a:moveTo>
                  <a:lnTo>
                    <a:pt x="271239" y="315138"/>
                  </a:lnTo>
                  <a:lnTo>
                    <a:pt x="225762" y="285898"/>
                  </a:lnTo>
                  <a:lnTo>
                    <a:pt x="222513" y="282649"/>
                  </a:lnTo>
                  <a:lnTo>
                    <a:pt x="315093" y="282649"/>
                  </a:lnTo>
                  <a:lnTo>
                    <a:pt x="280984" y="316762"/>
                  </a:lnTo>
                  <a:lnTo>
                    <a:pt x="274488" y="318386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645025" y="267653"/>
            <a:ext cx="2138045" cy="1788160"/>
            <a:chOff x="4645025" y="267653"/>
            <a:chExt cx="2138045" cy="1788160"/>
          </a:xfrm>
        </p:grpSpPr>
        <p:sp>
          <p:nvSpPr>
            <p:cNvPr id="28" name="object 28"/>
            <p:cNvSpPr/>
            <p:nvPr/>
          </p:nvSpPr>
          <p:spPr>
            <a:xfrm>
              <a:off x="4645025" y="1779588"/>
              <a:ext cx="274955" cy="276225"/>
            </a:xfrm>
            <a:custGeom>
              <a:rect l="l" t="t" r="r" b="b"/>
              <a:pathLst>
                <a:path w="274954" h="276225">
                  <a:moveTo>
                    <a:pt x="205978" y="276224"/>
                  </a:moveTo>
                  <a:lnTo>
                    <a:pt x="68659" y="276224"/>
                  </a:lnTo>
                  <a:lnTo>
                    <a:pt x="0" y="138112"/>
                  </a:lnTo>
                  <a:lnTo>
                    <a:pt x="68659" y="0"/>
                  </a:lnTo>
                  <a:lnTo>
                    <a:pt x="205978" y="0"/>
                  </a:lnTo>
                  <a:lnTo>
                    <a:pt x="274637" y="138112"/>
                  </a:lnTo>
                  <a:lnTo>
                    <a:pt x="205978" y="276224"/>
                  </a:lnTo>
                  <a:close/>
                </a:path>
              </a:pathLst>
            </a:custGeom>
            <a:solidFill>
              <a:srgbClr val="D7D9D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154612" y="1762124"/>
              <a:ext cx="138112" cy="136525"/>
            </a:xfrm>
            <a:prstGeom prst="rect">
              <a:avLst/>
            </a:prstGeom>
          </p:spPr>
        </p:pic>
        <p:sp>
          <p:nvSpPr>
            <p:cNvPr id="30" name="object 30"/>
            <p:cNvSpPr/>
            <p:nvPr/>
          </p:nvSpPr>
          <p:spPr>
            <a:xfrm>
              <a:off x="4860607" y="1600200"/>
              <a:ext cx="760730" cy="430530"/>
            </a:xfrm>
            <a:custGeom>
              <a:rect l="l" t="t" r="r" b="b"/>
              <a:pathLst>
                <a:path w="760729" h="430530">
                  <a:moveTo>
                    <a:pt x="274637" y="137325"/>
                  </a:moveTo>
                  <a:lnTo>
                    <a:pt x="205968" y="0"/>
                  </a:lnTo>
                  <a:lnTo>
                    <a:pt x="68656" y="0"/>
                  </a:lnTo>
                  <a:lnTo>
                    <a:pt x="0" y="137325"/>
                  </a:lnTo>
                  <a:lnTo>
                    <a:pt x="68656" y="274650"/>
                  </a:lnTo>
                  <a:lnTo>
                    <a:pt x="205968" y="274650"/>
                  </a:lnTo>
                  <a:lnTo>
                    <a:pt x="274637" y="137325"/>
                  </a:lnTo>
                  <a:close/>
                </a:path>
                <a:path w="760729" h="430530">
                  <a:moveTo>
                    <a:pt x="760730" y="269087"/>
                  </a:moveTo>
                  <a:lnTo>
                    <a:pt x="680161" y="107950"/>
                  </a:lnTo>
                  <a:lnTo>
                    <a:pt x="519023" y="107950"/>
                  </a:lnTo>
                  <a:lnTo>
                    <a:pt x="438467" y="269087"/>
                  </a:lnTo>
                  <a:lnTo>
                    <a:pt x="519023" y="430225"/>
                  </a:lnTo>
                  <a:lnTo>
                    <a:pt x="680161" y="430225"/>
                  </a:lnTo>
                  <a:lnTo>
                    <a:pt x="760730" y="269087"/>
                  </a:lnTo>
                  <a:close/>
                </a:path>
              </a:pathLst>
            </a:custGeom>
            <a:solidFill>
              <a:srgbClr val="D7D9D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5653911" y="308749"/>
              <a:ext cx="529590" cy="237490"/>
            </a:xfrm>
            <a:custGeom>
              <a:rect l="l" t="t" r="r" b="b"/>
              <a:pathLst>
                <a:path w="529589" h="237490">
                  <a:moveTo>
                    <a:pt x="529196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6" y="0"/>
                  </a:lnTo>
                  <a:lnTo>
                    <a:pt x="529196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5581332" y="267653"/>
              <a:ext cx="1202055" cy="1389380"/>
            </a:xfrm>
            <a:custGeom>
              <a:rect l="l" t="t" r="r" b="b"/>
              <a:pathLst>
                <a:path w="1202054" h="1389380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5652768" y="30892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34" name="object 34"/>
          <p:cNvPicPr/>
          <p:nvPr/>
        </p:nvPicPr>
        <p:blipFill>
          <a:blip r:embed="rId4"/>
          <a:stretch>
            <a:fillRect/>
          </a:stretch>
        </p:blipFill>
        <p:spPr>
          <a:xfrm>
            <a:off x="4348162" y="1882775"/>
            <a:ext cx="138112" cy="138112"/>
          </a:xfrm>
          <a:prstGeom prst="rect">
            <a:avLst/>
          </a:prstGeom>
        </p:spPr>
      </p:pic>
      <p:grpSp>
        <p:nvGrpSpPr>
          <p:cNvPr id="35" name="object 35"/>
          <p:cNvGrpSpPr/>
          <p:nvPr/>
        </p:nvGrpSpPr>
        <p:grpSpPr>
          <a:xfrm>
            <a:off x="3627437" y="1606549"/>
            <a:ext cx="673100" cy="424180"/>
            <a:chOff x="3627437" y="1606549"/>
            <a:chExt cx="673100" cy="424180"/>
          </a:xfrm>
        </p:grpSpPr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627437" y="1631950"/>
              <a:ext cx="250825" cy="250825"/>
            </a:xfrm>
            <a:prstGeom prst="rect">
              <a:avLst/>
            </a:prstGeom>
          </p:spPr>
        </p:pic>
        <p:sp>
          <p:nvSpPr>
            <p:cNvPr id="37" name="object 37"/>
            <p:cNvSpPr/>
            <p:nvPr/>
          </p:nvSpPr>
          <p:spPr>
            <a:xfrm>
              <a:off x="3929062" y="1606549"/>
              <a:ext cx="274955" cy="274955"/>
            </a:xfrm>
            <a:custGeom>
              <a:rect l="l" t="t" r="r" b="b"/>
              <a:pathLst>
                <a:path w="274954" h="274955">
                  <a:moveTo>
                    <a:pt x="205977" y="274637"/>
                  </a:moveTo>
                  <a:lnTo>
                    <a:pt x="68659" y="274637"/>
                  </a:lnTo>
                  <a:lnTo>
                    <a:pt x="0" y="137319"/>
                  </a:lnTo>
                  <a:lnTo>
                    <a:pt x="68659" y="0"/>
                  </a:lnTo>
                  <a:lnTo>
                    <a:pt x="205977" y="0"/>
                  </a:lnTo>
                  <a:lnTo>
                    <a:pt x="274637" y="137319"/>
                  </a:lnTo>
                  <a:lnTo>
                    <a:pt x="205977" y="274637"/>
                  </a:lnTo>
                  <a:close/>
                </a:path>
              </a:pathLst>
            </a:custGeom>
            <a:solidFill>
              <a:srgbClr val="D7D9DA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8" name="object 3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164012" y="1893888"/>
              <a:ext cx="136525" cy="136525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3783012" y="1817688"/>
              <a:ext cx="138112" cy="136525"/>
            </a:xfrm>
            <a:prstGeom prst="rect">
              <a:avLst/>
            </a:prstGeom>
          </p:spPr>
        </p:pic>
      </p:grpSp>
      <p:sp>
        <p:nvSpPr>
          <p:cNvPr id="40" name="object 40"/>
          <p:cNvSpPr/>
          <p:nvPr/>
        </p:nvSpPr>
        <p:spPr>
          <a:xfrm>
            <a:off x="3276282" y="1779588"/>
            <a:ext cx="274955" cy="274955"/>
          </a:xfrm>
          <a:custGeom>
            <a:rect l="l" t="t" r="r" b="b"/>
            <a:pathLst>
              <a:path w="274954" h="274955">
                <a:moveTo>
                  <a:pt x="205977" y="274636"/>
                </a:moveTo>
                <a:lnTo>
                  <a:pt x="68659" y="274636"/>
                </a:lnTo>
                <a:lnTo>
                  <a:pt x="0" y="137318"/>
                </a:lnTo>
                <a:lnTo>
                  <a:pt x="68659" y="0"/>
                </a:lnTo>
                <a:lnTo>
                  <a:pt x="205977" y="0"/>
                </a:lnTo>
                <a:lnTo>
                  <a:pt x="274637" y="137318"/>
                </a:lnTo>
                <a:lnTo>
                  <a:pt x="205977" y="274636"/>
                </a:lnTo>
                <a:close/>
              </a:path>
            </a:pathLst>
          </a:custGeom>
          <a:solidFill>
            <a:srgbClr val="D7D9DA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41" name="object 41"/>
          <p:cNvPicPr/>
          <p:nvPr/>
        </p:nvPicPr>
        <p:blipFill>
          <a:blip r:embed="rId7"/>
          <a:stretch>
            <a:fillRect/>
          </a:stretch>
        </p:blipFill>
        <p:spPr>
          <a:xfrm>
            <a:off x="3746491" y="94139"/>
            <a:ext cx="1584080" cy="1373905"/>
          </a:xfrm>
          <a:prstGeom prst="rect">
            <a:avLst/>
          </a:prstGeom>
        </p:spPr>
      </p:pic>
      <p:sp>
        <p:nvSpPr>
          <p:cNvPr id="42" name="object 42"/>
          <p:cNvSpPr txBox="1"/>
          <p:nvPr/>
        </p:nvSpPr>
        <p:spPr>
          <a:xfrm>
            <a:off x="4083686" y="454659"/>
            <a:ext cx="939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0">
                <a:solidFill>
                  <a:srgbClr val="494B4D"/>
                </a:solidFill>
                <a:latin typeface="Microsoft JhengHei"/>
                <a:cs typeface="Microsoft JhengHei"/>
              </a:rPr>
              <a:t>品管圈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3" name="object 43"/>
          <p:cNvGrpSpPr/>
          <p:nvPr/>
        </p:nvGrpSpPr>
        <p:grpSpPr>
          <a:xfrm>
            <a:off x="7189787" y="2728913"/>
            <a:ext cx="1202055" cy="1389380"/>
            <a:chOff x="7189787" y="2728913"/>
            <a:chExt cx="1202055" cy="1389380"/>
          </a:xfrm>
        </p:grpSpPr>
        <p:sp>
          <p:nvSpPr>
            <p:cNvPr id="44" name="object 44"/>
            <p:cNvSpPr/>
            <p:nvPr/>
          </p:nvSpPr>
          <p:spPr>
            <a:xfrm>
              <a:off x="7262367" y="2770009"/>
              <a:ext cx="529590" cy="237490"/>
            </a:xfrm>
            <a:custGeom>
              <a:rect l="l" t="t" r="r" b="b"/>
              <a:pathLst>
                <a:path w="529590" h="237489">
                  <a:moveTo>
                    <a:pt x="529196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6" y="0"/>
                  </a:lnTo>
                  <a:lnTo>
                    <a:pt x="529196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7189787" y="2728913"/>
              <a:ext cx="1202055" cy="1389380"/>
            </a:xfrm>
            <a:custGeom>
              <a:rect l="l" t="t" r="r" b="b"/>
              <a:pathLst>
                <a:path w="1202054" h="1389379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7261224" y="277018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7" name="object 47"/>
          <p:cNvSpPr txBox="1"/>
          <p:nvPr/>
        </p:nvSpPr>
        <p:spPr>
          <a:xfrm>
            <a:off x="7370523" y="2918258"/>
            <a:ext cx="237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0">
                <a:solidFill>
                  <a:srgbClr val="FFFFFF"/>
                </a:solidFill>
                <a:latin typeface="Calibri"/>
                <a:cs typeface="Calibri"/>
              </a:rPr>
              <a:t>09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48" name="object 48"/>
          <p:cNvSpPr/>
          <p:nvPr/>
        </p:nvSpPr>
        <p:spPr>
          <a:xfrm>
            <a:off x="7669299" y="3255962"/>
            <a:ext cx="323850" cy="396240"/>
          </a:xfrm>
          <a:custGeom>
            <a:rect l="l" t="t" r="r" b="b"/>
            <a:pathLst>
              <a:path w="323850" h="396239">
                <a:moveTo>
                  <a:pt x="161212" y="1270"/>
                </a:moveTo>
                <a:lnTo>
                  <a:pt x="205473" y="1270"/>
                </a:lnTo>
                <a:lnTo>
                  <a:pt x="201410" y="0"/>
                </a:lnTo>
                <a:lnTo>
                  <a:pt x="165534" y="0"/>
                </a:lnTo>
                <a:lnTo>
                  <a:pt x="161212" y="1270"/>
                </a:lnTo>
                <a:close/>
              </a:path>
              <a:path w="323850" h="396239">
                <a:moveTo>
                  <a:pt x="148936" y="2539"/>
                </a:moveTo>
                <a:lnTo>
                  <a:pt x="213339" y="2539"/>
                </a:lnTo>
                <a:lnTo>
                  <a:pt x="209450" y="1270"/>
                </a:lnTo>
                <a:lnTo>
                  <a:pt x="152913" y="1270"/>
                </a:lnTo>
                <a:lnTo>
                  <a:pt x="148936" y="2539"/>
                </a:lnTo>
                <a:close/>
              </a:path>
              <a:path w="323850" h="396239">
                <a:moveTo>
                  <a:pt x="143058" y="3810"/>
                </a:moveTo>
                <a:lnTo>
                  <a:pt x="220860" y="3810"/>
                </a:lnTo>
                <a:lnTo>
                  <a:pt x="217144" y="2539"/>
                </a:lnTo>
                <a:lnTo>
                  <a:pt x="146862" y="2539"/>
                </a:lnTo>
                <a:lnTo>
                  <a:pt x="143058" y="3810"/>
                </a:lnTo>
                <a:close/>
              </a:path>
              <a:path w="323850" h="396239">
                <a:moveTo>
                  <a:pt x="217835" y="74929"/>
                </a:moveTo>
                <a:lnTo>
                  <a:pt x="221206" y="73660"/>
                </a:lnTo>
                <a:lnTo>
                  <a:pt x="224577" y="73660"/>
                </a:lnTo>
                <a:lnTo>
                  <a:pt x="227776" y="72389"/>
                </a:lnTo>
                <a:lnTo>
                  <a:pt x="230889" y="71120"/>
                </a:lnTo>
                <a:lnTo>
                  <a:pt x="233828" y="71120"/>
                </a:lnTo>
                <a:lnTo>
                  <a:pt x="236766" y="69850"/>
                </a:lnTo>
                <a:lnTo>
                  <a:pt x="262355" y="53339"/>
                </a:lnTo>
                <a:lnTo>
                  <a:pt x="263652" y="52070"/>
                </a:lnTo>
                <a:lnTo>
                  <a:pt x="264776" y="50800"/>
                </a:lnTo>
                <a:lnTo>
                  <a:pt x="265727" y="48260"/>
                </a:lnTo>
                <a:lnTo>
                  <a:pt x="266591" y="46989"/>
                </a:lnTo>
                <a:lnTo>
                  <a:pt x="267282" y="45720"/>
                </a:lnTo>
                <a:lnTo>
                  <a:pt x="267801" y="43179"/>
                </a:lnTo>
                <a:lnTo>
                  <a:pt x="268147" y="41910"/>
                </a:lnTo>
                <a:lnTo>
                  <a:pt x="268406" y="40639"/>
                </a:lnTo>
                <a:lnTo>
                  <a:pt x="268493" y="38100"/>
                </a:lnTo>
                <a:lnTo>
                  <a:pt x="268320" y="36829"/>
                </a:lnTo>
                <a:lnTo>
                  <a:pt x="268061" y="35560"/>
                </a:lnTo>
                <a:lnTo>
                  <a:pt x="267628" y="33020"/>
                </a:lnTo>
                <a:lnTo>
                  <a:pt x="267024" y="31750"/>
                </a:lnTo>
                <a:lnTo>
                  <a:pt x="266245" y="30479"/>
                </a:lnTo>
                <a:lnTo>
                  <a:pt x="265727" y="29210"/>
                </a:lnTo>
                <a:lnTo>
                  <a:pt x="264516" y="26670"/>
                </a:lnTo>
                <a:lnTo>
                  <a:pt x="263824" y="25400"/>
                </a:lnTo>
                <a:lnTo>
                  <a:pt x="263046" y="25400"/>
                </a:lnTo>
                <a:lnTo>
                  <a:pt x="262355" y="24129"/>
                </a:lnTo>
                <a:lnTo>
                  <a:pt x="260626" y="22860"/>
                </a:lnTo>
                <a:lnTo>
                  <a:pt x="259762" y="21589"/>
                </a:lnTo>
                <a:lnTo>
                  <a:pt x="258811" y="20320"/>
                </a:lnTo>
                <a:lnTo>
                  <a:pt x="256736" y="19050"/>
                </a:lnTo>
                <a:lnTo>
                  <a:pt x="254575" y="17779"/>
                </a:lnTo>
                <a:lnTo>
                  <a:pt x="252068" y="15239"/>
                </a:lnTo>
                <a:lnTo>
                  <a:pt x="224577" y="3810"/>
                </a:lnTo>
                <a:lnTo>
                  <a:pt x="141243" y="3810"/>
                </a:lnTo>
                <a:lnTo>
                  <a:pt x="135883" y="6350"/>
                </a:lnTo>
                <a:lnTo>
                  <a:pt x="132339" y="6350"/>
                </a:lnTo>
                <a:lnTo>
                  <a:pt x="129054" y="7620"/>
                </a:lnTo>
                <a:lnTo>
                  <a:pt x="125941" y="8889"/>
                </a:lnTo>
                <a:lnTo>
                  <a:pt x="122916" y="10160"/>
                </a:lnTo>
                <a:lnTo>
                  <a:pt x="117210" y="13970"/>
                </a:lnTo>
                <a:lnTo>
                  <a:pt x="114703" y="15239"/>
                </a:lnTo>
                <a:lnTo>
                  <a:pt x="112283" y="16510"/>
                </a:lnTo>
                <a:lnTo>
                  <a:pt x="110035" y="17779"/>
                </a:lnTo>
                <a:lnTo>
                  <a:pt x="107960" y="19050"/>
                </a:lnTo>
                <a:lnTo>
                  <a:pt x="106058" y="21589"/>
                </a:lnTo>
                <a:lnTo>
                  <a:pt x="104330" y="22860"/>
                </a:lnTo>
                <a:lnTo>
                  <a:pt x="102687" y="24129"/>
                </a:lnTo>
                <a:lnTo>
                  <a:pt x="101304" y="26670"/>
                </a:lnTo>
                <a:lnTo>
                  <a:pt x="100093" y="27939"/>
                </a:lnTo>
                <a:lnTo>
                  <a:pt x="99142" y="30479"/>
                </a:lnTo>
                <a:lnTo>
                  <a:pt x="98278" y="31750"/>
                </a:lnTo>
                <a:lnTo>
                  <a:pt x="97673" y="34289"/>
                </a:lnTo>
                <a:lnTo>
                  <a:pt x="97155" y="36829"/>
                </a:lnTo>
                <a:lnTo>
                  <a:pt x="97155" y="40639"/>
                </a:lnTo>
                <a:lnTo>
                  <a:pt x="97501" y="43179"/>
                </a:lnTo>
                <a:lnTo>
                  <a:pt x="97759" y="43179"/>
                </a:lnTo>
                <a:lnTo>
                  <a:pt x="98451" y="45720"/>
                </a:lnTo>
                <a:lnTo>
                  <a:pt x="99316" y="48260"/>
                </a:lnTo>
                <a:lnTo>
                  <a:pt x="100526" y="49529"/>
                </a:lnTo>
                <a:lnTo>
                  <a:pt x="102082" y="52070"/>
                </a:lnTo>
                <a:lnTo>
                  <a:pt x="102947" y="53339"/>
                </a:lnTo>
                <a:lnTo>
                  <a:pt x="103898" y="54610"/>
                </a:lnTo>
                <a:lnTo>
                  <a:pt x="104848" y="54610"/>
                </a:lnTo>
                <a:lnTo>
                  <a:pt x="106923" y="57150"/>
                </a:lnTo>
                <a:lnTo>
                  <a:pt x="108047" y="58420"/>
                </a:lnTo>
                <a:lnTo>
                  <a:pt x="110467" y="59689"/>
                </a:lnTo>
                <a:lnTo>
                  <a:pt x="113061" y="62229"/>
                </a:lnTo>
                <a:lnTo>
                  <a:pt x="191641" y="62229"/>
                </a:lnTo>
                <a:lnTo>
                  <a:pt x="194321" y="63500"/>
                </a:lnTo>
                <a:lnTo>
                  <a:pt x="199249" y="63500"/>
                </a:lnTo>
                <a:lnTo>
                  <a:pt x="201583" y="64770"/>
                </a:lnTo>
                <a:lnTo>
                  <a:pt x="203744" y="66039"/>
                </a:lnTo>
                <a:lnTo>
                  <a:pt x="205819" y="66039"/>
                </a:lnTo>
                <a:lnTo>
                  <a:pt x="209795" y="68579"/>
                </a:lnTo>
                <a:lnTo>
                  <a:pt x="211438" y="68579"/>
                </a:lnTo>
                <a:lnTo>
                  <a:pt x="212993" y="69850"/>
                </a:lnTo>
                <a:lnTo>
                  <a:pt x="214377" y="71120"/>
                </a:lnTo>
                <a:lnTo>
                  <a:pt x="214982" y="72389"/>
                </a:lnTo>
                <a:lnTo>
                  <a:pt x="215587" y="72389"/>
                </a:lnTo>
                <a:lnTo>
                  <a:pt x="217835" y="74929"/>
                </a:lnTo>
                <a:close/>
              </a:path>
              <a:path w="323850" h="396239">
                <a:moveTo>
                  <a:pt x="144441" y="73660"/>
                </a:moveTo>
                <a:lnTo>
                  <a:pt x="144787" y="73660"/>
                </a:lnTo>
                <a:lnTo>
                  <a:pt x="145911" y="72389"/>
                </a:lnTo>
                <a:lnTo>
                  <a:pt x="147639" y="71120"/>
                </a:lnTo>
                <a:lnTo>
                  <a:pt x="148590" y="69850"/>
                </a:lnTo>
                <a:lnTo>
                  <a:pt x="149714" y="69850"/>
                </a:lnTo>
                <a:lnTo>
                  <a:pt x="150838" y="68579"/>
                </a:lnTo>
                <a:lnTo>
                  <a:pt x="153258" y="67310"/>
                </a:lnTo>
                <a:lnTo>
                  <a:pt x="154555" y="67310"/>
                </a:lnTo>
                <a:lnTo>
                  <a:pt x="155939" y="66039"/>
                </a:lnTo>
                <a:lnTo>
                  <a:pt x="158877" y="64770"/>
                </a:lnTo>
                <a:lnTo>
                  <a:pt x="161990" y="64770"/>
                </a:lnTo>
                <a:lnTo>
                  <a:pt x="165448" y="63500"/>
                </a:lnTo>
                <a:lnTo>
                  <a:pt x="167263" y="63500"/>
                </a:lnTo>
                <a:lnTo>
                  <a:pt x="170981" y="62229"/>
                </a:lnTo>
                <a:lnTo>
                  <a:pt x="114444" y="62229"/>
                </a:lnTo>
                <a:lnTo>
                  <a:pt x="117383" y="64770"/>
                </a:lnTo>
                <a:lnTo>
                  <a:pt x="120495" y="66039"/>
                </a:lnTo>
                <a:lnTo>
                  <a:pt x="123780" y="67310"/>
                </a:lnTo>
                <a:lnTo>
                  <a:pt x="127238" y="68579"/>
                </a:lnTo>
                <a:lnTo>
                  <a:pt x="128967" y="69850"/>
                </a:lnTo>
                <a:lnTo>
                  <a:pt x="132598" y="71120"/>
                </a:lnTo>
                <a:lnTo>
                  <a:pt x="136488" y="72389"/>
                </a:lnTo>
                <a:lnTo>
                  <a:pt x="138476" y="72389"/>
                </a:lnTo>
                <a:lnTo>
                  <a:pt x="144441" y="73660"/>
                </a:lnTo>
                <a:close/>
              </a:path>
              <a:path w="323850" h="396239">
                <a:moveTo>
                  <a:pt x="166785" y="67310"/>
                </a:moveTo>
                <a:lnTo>
                  <a:pt x="192992" y="67310"/>
                </a:lnTo>
                <a:lnTo>
                  <a:pt x="190310" y="66039"/>
                </a:lnTo>
                <a:lnTo>
                  <a:pt x="168343" y="66039"/>
                </a:lnTo>
                <a:lnTo>
                  <a:pt x="166785" y="67310"/>
                </a:lnTo>
                <a:close/>
              </a:path>
              <a:path w="323850" h="396239">
                <a:moveTo>
                  <a:pt x="162375" y="68579"/>
                </a:moveTo>
                <a:lnTo>
                  <a:pt x="198181" y="68579"/>
                </a:lnTo>
                <a:lnTo>
                  <a:pt x="195673" y="67310"/>
                </a:lnTo>
                <a:lnTo>
                  <a:pt x="163845" y="67310"/>
                </a:lnTo>
                <a:lnTo>
                  <a:pt x="162375" y="68579"/>
                </a:lnTo>
                <a:close/>
              </a:path>
              <a:path w="323850" h="396239">
                <a:moveTo>
                  <a:pt x="159780" y="69850"/>
                </a:moveTo>
                <a:lnTo>
                  <a:pt x="201554" y="69850"/>
                </a:lnTo>
                <a:lnTo>
                  <a:pt x="200430" y="68579"/>
                </a:lnTo>
                <a:lnTo>
                  <a:pt x="161077" y="68579"/>
                </a:lnTo>
                <a:lnTo>
                  <a:pt x="159780" y="69850"/>
                </a:lnTo>
                <a:close/>
              </a:path>
              <a:path w="323850" h="396239">
                <a:moveTo>
                  <a:pt x="154677" y="72389"/>
                </a:moveTo>
                <a:lnTo>
                  <a:pt x="206311" y="72389"/>
                </a:lnTo>
                <a:lnTo>
                  <a:pt x="204582" y="71120"/>
                </a:lnTo>
                <a:lnTo>
                  <a:pt x="203630" y="69850"/>
                </a:lnTo>
                <a:lnTo>
                  <a:pt x="157531" y="69850"/>
                </a:lnTo>
                <a:lnTo>
                  <a:pt x="156493" y="71120"/>
                </a:lnTo>
                <a:lnTo>
                  <a:pt x="154677" y="72389"/>
                </a:lnTo>
                <a:close/>
              </a:path>
              <a:path w="323850" h="396239">
                <a:moveTo>
                  <a:pt x="153120" y="73660"/>
                </a:moveTo>
                <a:lnTo>
                  <a:pt x="207781" y="73660"/>
                </a:lnTo>
                <a:lnTo>
                  <a:pt x="207089" y="72389"/>
                </a:lnTo>
                <a:lnTo>
                  <a:pt x="153812" y="72389"/>
                </a:lnTo>
                <a:lnTo>
                  <a:pt x="153120" y="73660"/>
                </a:lnTo>
                <a:close/>
              </a:path>
              <a:path w="323850" h="396239">
                <a:moveTo>
                  <a:pt x="200819" y="128270"/>
                </a:moveTo>
                <a:lnTo>
                  <a:pt x="277924" y="128270"/>
                </a:lnTo>
                <a:lnTo>
                  <a:pt x="276713" y="127000"/>
                </a:lnTo>
                <a:lnTo>
                  <a:pt x="275416" y="127000"/>
                </a:lnTo>
                <a:lnTo>
                  <a:pt x="273946" y="125729"/>
                </a:lnTo>
                <a:lnTo>
                  <a:pt x="272389" y="125729"/>
                </a:lnTo>
                <a:lnTo>
                  <a:pt x="270572" y="124460"/>
                </a:lnTo>
                <a:lnTo>
                  <a:pt x="268583" y="123189"/>
                </a:lnTo>
                <a:lnTo>
                  <a:pt x="266594" y="123189"/>
                </a:lnTo>
                <a:lnTo>
                  <a:pt x="264431" y="121920"/>
                </a:lnTo>
                <a:lnTo>
                  <a:pt x="261404" y="119379"/>
                </a:lnTo>
                <a:lnTo>
                  <a:pt x="258205" y="116839"/>
                </a:lnTo>
                <a:lnTo>
                  <a:pt x="251199" y="113029"/>
                </a:lnTo>
                <a:lnTo>
                  <a:pt x="247393" y="109220"/>
                </a:lnTo>
                <a:lnTo>
                  <a:pt x="239523" y="102870"/>
                </a:lnTo>
                <a:lnTo>
                  <a:pt x="235198" y="99060"/>
                </a:lnTo>
                <a:lnTo>
                  <a:pt x="230096" y="95250"/>
                </a:lnTo>
                <a:lnTo>
                  <a:pt x="224733" y="90170"/>
                </a:lnTo>
                <a:lnTo>
                  <a:pt x="221274" y="86360"/>
                </a:lnTo>
                <a:lnTo>
                  <a:pt x="217814" y="83820"/>
                </a:lnTo>
                <a:lnTo>
                  <a:pt x="214355" y="80010"/>
                </a:lnTo>
                <a:lnTo>
                  <a:pt x="208474" y="73660"/>
                </a:lnTo>
                <a:lnTo>
                  <a:pt x="152428" y="73660"/>
                </a:lnTo>
                <a:lnTo>
                  <a:pt x="151823" y="74929"/>
                </a:lnTo>
                <a:lnTo>
                  <a:pt x="150699" y="76200"/>
                </a:lnTo>
                <a:lnTo>
                  <a:pt x="150179" y="78739"/>
                </a:lnTo>
                <a:lnTo>
                  <a:pt x="150266" y="81279"/>
                </a:lnTo>
                <a:lnTo>
                  <a:pt x="150439" y="81279"/>
                </a:lnTo>
                <a:lnTo>
                  <a:pt x="150958" y="82550"/>
                </a:lnTo>
                <a:lnTo>
                  <a:pt x="151650" y="83820"/>
                </a:lnTo>
                <a:lnTo>
                  <a:pt x="152169" y="85089"/>
                </a:lnTo>
                <a:lnTo>
                  <a:pt x="157445" y="90170"/>
                </a:lnTo>
                <a:lnTo>
                  <a:pt x="163499" y="96520"/>
                </a:lnTo>
                <a:lnTo>
                  <a:pt x="166613" y="99060"/>
                </a:lnTo>
                <a:lnTo>
                  <a:pt x="169467" y="101600"/>
                </a:lnTo>
                <a:lnTo>
                  <a:pt x="172408" y="105410"/>
                </a:lnTo>
                <a:lnTo>
                  <a:pt x="180970" y="113029"/>
                </a:lnTo>
                <a:lnTo>
                  <a:pt x="183737" y="114300"/>
                </a:lnTo>
                <a:lnTo>
                  <a:pt x="191781" y="121920"/>
                </a:lnTo>
                <a:lnTo>
                  <a:pt x="194462" y="123189"/>
                </a:lnTo>
                <a:lnTo>
                  <a:pt x="199565" y="127000"/>
                </a:lnTo>
                <a:lnTo>
                  <a:pt x="200819" y="128270"/>
                </a:lnTo>
                <a:close/>
              </a:path>
              <a:path w="323850" h="396239">
                <a:moveTo>
                  <a:pt x="238658" y="149860"/>
                </a:moveTo>
                <a:lnTo>
                  <a:pt x="310444" y="149860"/>
                </a:lnTo>
                <a:lnTo>
                  <a:pt x="311655" y="148589"/>
                </a:lnTo>
                <a:lnTo>
                  <a:pt x="312866" y="148589"/>
                </a:lnTo>
                <a:lnTo>
                  <a:pt x="314076" y="147320"/>
                </a:lnTo>
                <a:lnTo>
                  <a:pt x="315028" y="146050"/>
                </a:lnTo>
                <a:lnTo>
                  <a:pt x="315979" y="146050"/>
                </a:lnTo>
                <a:lnTo>
                  <a:pt x="316758" y="144779"/>
                </a:lnTo>
                <a:lnTo>
                  <a:pt x="317536" y="144779"/>
                </a:lnTo>
                <a:lnTo>
                  <a:pt x="318834" y="142239"/>
                </a:lnTo>
                <a:lnTo>
                  <a:pt x="322898" y="134620"/>
                </a:lnTo>
                <a:lnTo>
                  <a:pt x="323331" y="133350"/>
                </a:lnTo>
                <a:lnTo>
                  <a:pt x="323677" y="130810"/>
                </a:lnTo>
                <a:lnTo>
                  <a:pt x="323677" y="127000"/>
                </a:lnTo>
                <a:lnTo>
                  <a:pt x="323331" y="124460"/>
                </a:lnTo>
                <a:lnTo>
                  <a:pt x="322898" y="123189"/>
                </a:lnTo>
                <a:lnTo>
                  <a:pt x="322293" y="120650"/>
                </a:lnTo>
                <a:lnTo>
                  <a:pt x="321428" y="118110"/>
                </a:lnTo>
                <a:lnTo>
                  <a:pt x="320477" y="116839"/>
                </a:lnTo>
                <a:lnTo>
                  <a:pt x="319266" y="114300"/>
                </a:lnTo>
                <a:lnTo>
                  <a:pt x="317882" y="111760"/>
                </a:lnTo>
                <a:lnTo>
                  <a:pt x="316325" y="110489"/>
                </a:lnTo>
                <a:lnTo>
                  <a:pt x="315460" y="109220"/>
                </a:lnTo>
                <a:lnTo>
                  <a:pt x="314509" y="107950"/>
                </a:lnTo>
                <a:lnTo>
                  <a:pt x="312433" y="105410"/>
                </a:lnTo>
                <a:lnTo>
                  <a:pt x="311309" y="105410"/>
                </a:lnTo>
                <a:lnTo>
                  <a:pt x="310098" y="104139"/>
                </a:lnTo>
                <a:lnTo>
                  <a:pt x="308801" y="102870"/>
                </a:lnTo>
                <a:lnTo>
                  <a:pt x="305947" y="100329"/>
                </a:lnTo>
                <a:lnTo>
                  <a:pt x="304389" y="100329"/>
                </a:lnTo>
                <a:lnTo>
                  <a:pt x="302746" y="99060"/>
                </a:lnTo>
                <a:lnTo>
                  <a:pt x="300930" y="97789"/>
                </a:lnTo>
                <a:lnTo>
                  <a:pt x="298941" y="96520"/>
                </a:lnTo>
                <a:lnTo>
                  <a:pt x="295395" y="95250"/>
                </a:lnTo>
                <a:lnTo>
                  <a:pt x="293838" y="95250"/>
                </a:lnTo>
                <a:lnTo>
                  <a:pt x="292195" y="93979"/>
                </a:lnTo>
                <a:lnTo>
                  <a:pt x="290465" y="93979"/>
                </a:lnTo>
                <a:lnTo>
                  <a:pt x="288649" y="92710"/>
                </a:lnTo>
                <a:lnTo>
                  <a:pt x="284757" y="92710"/>
                </a:lnTo>
                <a:lnTo>
                  <a:pt x="282681" y="91439"/>
                </a:lnTo>
                <a:lnTo>
                  <a:pt x="276107" y="91439"/>
                </a:lnTo>
                <a:lnTo>
                  <a:pt x="271437" y="90170"/>
                </a:lnTo>
                <a:lnTo>
                  <a:pt x="232604" y="90170"/>
                </a:lnTo>
                <a:lnTo>
                  <a:pt x="238917" y="96520"/>
                </a:lnTo>
                <a:lnTo>
                  <a:pt x="244626" y="101600"/>
                </a:lnTo>
                <a:lnTo>
                  <a:pt x="250247" y="106679"/>
                </a:lnTo>
                <a:lnTo>
                  <a:pt x="253015" y="109220"/>
                </a:lnTo>
                <a:lnTo>
                  <a:pt x="255696" y="111760"/>
                </a:lnTo>
                <a:lnTo>
                  <a:pt x="260886" y="115570"/>
                </a:lnTo>
                <a:lnTo>
                  <a:pt x="263394" y="118110"/>
                </a:lnTo>
                <a:lnTo>
                  <a:pt x="265816" y="119379"/>
                </a:lnTo>
                <a:lnTo>
                  <a:pt x="268151" y="121920"/>
                </a:lnTo>
                <a:lnTo>
                  <a:pt x="272735" y="124460"/>
                </a:lnTo>
                <a:lnTo>
                  <a:pt x="274811" y="125729"/>
                </a:lnTo>
                <a:lnTo>
                  <a:pt x="276800" y="127000"/>
                </a:lnTo>
                <a:lnTo>
                  <a:pt x="278703" y="128270"/>
                </a:lnTo>
                <a:lnTo>
                  <a:pt x="200819" y="128270"/>
                </a:lnTo>
                <a:lnTo>
                  <a:pt x="202073" y="129539"/>
                </a:lnTo>
                <a:lnTo>
                  <a:pt x="207522" y="133350"/>
                </a:lnTo>
                <a:lnTo>
                  <a:pt x="210290" y="134620"/>
                </a:lnTo>
                <a:lnTo>
                  <a:pt x="212884" y="135889"/>
                </a:lnTo>
                <a:lnTo>
                  <a:pt x="215479" y="138429"/>
                </a:lnTo>
                <a:lnTo>
                  <a:pt x="228452" y="144779"/>
                </a:lnTo>
                <a:lnTo>
                  <a:pt x="230961" y="146050"/>
                </a:lnTo>
                <a:lnTo>
                  <a:pt x="236150" y="148589"/>
                </a:lnTo>
                <a:lnTo>
                  <a:pt x="238658" y="149860"/>
                </a:lnTo>
                <a:close/>
              </a:path>
              <a:path w="323850" h="396239">
                <a:moveTo>
                  <a:pt x="195374" y="383539"/>
                </a:moveTo>
                <a:lnTo>
                  <a:pt x="281966" y="383539"/>
                </a:lnTo>
                <a:lnTo>
                  <a:pt x="282830" y="382270"/>
                </a:lnTo>
                <a:lnTo>
                  <a:pt x="283520" y="381000"/>
                </a:lnTo>
                <a:lnTo>
                  <a:pt x="284297" y="379729"/>
                </a:lnTo>
                <a:lnTo>
                  <a:pt x="284815" y="378460"/>
                </a:lnTo>
                <a:lnTo>
                  <a:pt x="285506" y="377189"/>
                </a:lnTo>
                <a:lnTo>
                  <a:pt x="285678" y="375920"/>
                </a:lnTo>
                <a:lnTo>
                  <a:pt x="285765" y="157479"/>
                </a:lnTo>
                <a:lnTo>
                  <a:pt x="265390" y="157479"/>
                </a:lnTo>
                <a:lnTo>
                  <a:pt x="261591" y="156210"/>
                </a:lnTo>
                <a:lnTo>
                  <a:pt x="257965" y="156210"/>
                </a:lnTo>
                <a:lnTo>
                  <a:pt x="250800" y="154939"/>
                </a:lnTo>
                <a:lnTo>
                  <a:pt x="247432" y="153670"/>
                </a:lnTo>
                <a:lnTo>
                  <a:pt x="244152" y="153670"/>
                </a:lnTo>
                <a:lnTo>
                  <a:pt x="237763" y="151129"/>
                </a:lnTo>
                <a:lnTo>
                  <a:pt x="234742" y="149860"/>
                </a:lnTo>
                <a:lnTo>
                  <a:pt x="228957" y="148589"/>
                </a:lnTo>
                <a:lnTo>
                  <a:pt x="226194" y="147320"/>
                </a:lnTo>
                <a:lnTo>
                  <a:pt x="223518" y="146050"/>
                </a:lnTo>
                <a:lnTo>
                  <a:pt x="220928" y="144779"/>
                </a:lnTo>
                <a:lnTo>
                  <a:pt x="218424" y="143510"/>
                </a:lnTo>
                <a:lnTo>
                  <a:pt x="216093" y="143510"/>
                </a:lnTo>
                <a:lnTo>
                  <a:pt x="213762" y="142239"/>
                </a:lnTo>
                <a:lnTo>
                  <a:pt x="211604" y="140970"/>
                </a:lnTo>
                <a:lnTo>
                  <a:pt x="209532" y="139700"/>
                </a:lnTo>
                <a:lnTo>
                  <a:pt x="207374" y="138429"/>
                </a:lnTo>
                <a:lnTo>
                  <a:pt x="205475" y="137160"/>
                </a:lnTo>
                <a:lnTo>
                  <a:pt x="201934" y="134620"/>
                </a:lnTo>
                <a:lnTo>
                  <a:pt x="198740" y="133350"/>
                </a:lnTo>
                <a:lnTo>
                  <a:pt x="195891" y="130810"/>
                </a:lnTo>
                <a:lnTo>
                  <a:pt x="193042" y="129539"/>
                </a:lnTo>
                <a:lnTo>
                  <a:pt x="190193" y="127000"/>
                </a:lnTo>
                <a:lnTo>
                  <a:pt x="184581" y="123189"/>
                </a:lnTo>
                <a:lnTo>
                  <a:pt x="181819" y="120650"/>
                </a:lnTo>
                <a:lnTo>
                  <a:pt x="176034" y="115570"/>
                </a:lnTo>
                <a:lnTo>
                  <a:pt x="173185" y="113029"/>
                </a:lnTo>
                <a:lnTo>
                  <a:pt x="167315" y="107950"/>
                </a:lnTo>
                <a:lnTo>
                  <a:pt x="164465" y="105410"/>
                </a:lnTo>
                <a:lnTo>
                  <a:pt x="161358" y="101600"/>
                </a:lnTo>
                <a:lnTo>
                  <a:pt x="155401" y="96520"/>
                </a:lnTo>
                <a:lnTo>
                  <a:pt x="149357" y="90170"/>
                </a:lnTo>
                <a:lnTo>
                  <a:pt x="102392" y="90170"/>
                </a:lnTo>
                <a:lnTo>
                  <a:pt x="98161" y="91439"/>
                </a:lnTo>
                <a:lnTo>
                  <a:pt x="92118" y="91439"/>
                </a:lnTo>
                <a:lnTo>
                  <a:pt x="88147" y="92710"/>
                </a:lnTo>
                <a:lnTo>
                  <a:pt x="83830" y="92710"/>
                </a:lnTo>
                <a:lnTo>
                  <a:pt x="81499" y="93979"/>
                </a:lnTo>
                <a:lnTo>
                  <a:pt x="78995" y="93979"/>
                </a:lnTo>
                <a:lnTo>
                  <a:pt x="71053" y="96520"/>
                </a:lnTo>
                <a:lnTo>
                  <a:pt x="68203" y="96520"/>
                </a:lnTo>
                <a:lnTo>
                  <a:pt x="61555" y="99060"/>
                </a:lnTo>
                <a:lnTo>
                  <a:pt x="58016" y="99060"/>
                </a:lnTo>
                <a:lnTo>
                  <a:pt x="47569" y="102870"/>
                </a:lnTo>
                <a:lnTo>
                  <a:pt x="44029" y="105410"/>
                </a:lnTo>
                <a:lnTo>
                  <a:pt x="37037" y="107950"/>
                </a:lnTo>
                <a:lnTo>
                  <a:pt x="33583" y="110489"/>
                </a:lnTo>
                <a:lnTo>
                  <a:pt x="30303" y="111760"/>
                </a:lnTo>
                <a:lnTo>
                  <a:pt x="28576" y="113029"/>
                </a:lnTo>
                <a:lnTo>
                  <a:pt x="26936" y="114300"/>
                </a:lnTo>
                <a:lnTo>
                  <a:pt x="25382" y="114300"/>
                </a:lnTo>
                <a:lnTo>
                  <a:pt x="22273" y="116839"/>
                </a:lnTo>
                <a:lnTo>
                  <a:pt x="17871" y="120650"/>
                </a:lnTo>
                <a:lnTo>
                  <a:pt x="16489" y="121920"/>
                </a:lnTo>
                <a:lnTo>
                  <a:pt x="15194" y="123189"/>
                </a:lnTo>
                <a:lnTo>
                  <a:pt x="13382" y="124460"/>
                </a:lnTo>
                <a:lnTo>
                  <a:pt x="11741" y="125729"/>
                </a:lnTo>
                <a:lnTo>
                  <a:pt x="10187" y="128270"/>
                </a:lnTo>
                <a:lnTo>
                  <a:pt x="79944" y="128270"/>
                </a:lnTo>
                <a:lnTo>
                  <a:pt x="79944" y="195579"/>
                </a:lnTo>
                <a:lnTo>
                  <a:pt x="15497" y="195579"/>
                </a:lnTo>
                <a:lnTo>
                  <a:pt x="16317" y="196850"/>
                </a:lnTo>
                <a:lnTo>
                  <a:pt x="28317" y="210820"/>
                </a:lnTo>
                <a:lnTo>
                  <a:pt x="30734" y="214629"/>
                </a:lnTo>
                <a:lnTo>
                  <a:pt x="33152" y="217170"/>
                </a:lnTo>
                <a:lnTo>
                  <a:pt x="38418" y="222250"/>
                </a:lnTo>
                <a:lnTo>
                  <a:pt x="41181" y="224789"/>
                </a:lnTo>
                <a:lnTo>
                  <a:pt x="44116" y="227329"/>
                </a:lnTo>
                <a:lnTo>
                  <a:pt x="45239" y="228600"/>
                </a:lnTo>
                <a:lnTo>
                  <a:pt x="46361" y="228600"/>
                </a:lnTo>
                <a:lnTo>
                  <a:pt x="47656" y="229870"/>
                </a:lnTo>
                <a:lnTo>
                  <a:pt x="49038" y="231139"/>
                </a:lnTo>
                <a:lnTo>
                  <a:pt x="50505" y="231139"/>
                </a:lnTo>
                <a:lnTo>
                  <a:pt x="52145" y="232410"/>
                </a:lnTo>
                <a:lnTo>
                  <a:pt x="53785" y="232410"/>
                </a:lnTo>
                <a:lnTo>
                  <a:pt x="57325" y="233679"/>
                </a:lnTo>
                <a:lnTo>
                  <a:pt x="61210" y="234950"/>
                </a:lnTo>
                <a:lnTo>
                  <a:pt x="77527" y="234950"/>
                </a:lnTo>
                <a:lnTo>
                  <a:pt x="76407" y="237489"/>
                </a:lnTo>
                <a:lnTo>
                  <a:pt x="191575" y="237489"/>
                </a:lnTo>
                <a:lnTo>
                  <a:pt x="191661" y="375920"/>
                </a:lnTo>
                <a:lnTo>
                  <a:pt x="191834" y="377189"/>
                </a:lnTo>
                <a:lnTo>
                  <a:pt x="192524" y="378460"/>
                </a:lnTo>
                <a:lnTo>
                  <a:pt x="193042" y="379729"/>
                </a:lnTo>
                <a:lnTo>
                  <a:pt x="193733" y="381000"/>
                </a:lnTo>
                <a:lnTo>
                  <a:pt x="194510" y="382270"/>
                </a:lnTo>
                <a:lnTo>
                  <a:pt x="195374" y="383539"/>
                </a:lnTo>
                <a:close/>
              </a:path>
              <a:path w="323850" h="396239">
                <a:moveTo>
                  <a:pt x="15497" y="195579"/>
                </a:moveTo>
                <a:lnTo>
                  <a:pt x="79944" y="195579"/>
                </a:lnTo>
                <a:lnTo>
                  <a:pt x="77441" y="191770"/>
                </a:lnTo>
                <a:lnTo>
                  <a:pt x="72866" y="186689"/>
                </a:lnTo>
                <a:lnTo>
                  <a:pt x="69153" y="180339"/>
                </a:lnTo>
                <a:lnTo>
                  <a:pt x="62333" y="165100"/>
                </a:lnTo>
                <a:lnTo>
                  <a:pt x="61814" y="163829"/>
                </a:lnTo>
                <a:lnTo>
                  <a:pt x="61297" y="161289"/>
                </a:lnTo>
                <a:lnTo>
                  <a:pt x="61038" y="158750"/>
                </a:lnTo>
                <a:lnTo>
                  <a:pt x="60865" y="157479"/>
                </a:lnTo>
                <a:lnTo>
                  <a:pt x="60865" y="153670"/>
                </a:lnTo>
                <a:lnTo>
                  <a:pt x="60951" y="152400"/>
                </a:lnTo>
                <a:lnTo>
                  <a:pt x="61297" y="149860"/>
                </a:lnTo>
                <a:lnTo>
                  <a:pt x="61814" y="148589"/>
                </a:lnTo>
                <a:lnTo>
                  <a:pt x="62505" y="146050"/>
                </a:lnTo>
                <a:lnTo>
                  <a:pt x="63282" y="143510"/>
                </a:lnTo>
                <a:lnTo>
                  <a:pt x="64318" y="142239"/>
                </a:lnTo>
                <a:lnTo>
                  <a:pt x="65440" y="139700"/>
                </a:lnTo>
                <a:lnTo>
                  <a:pt x="66649" y="138429"/>
                </a:lnTo>
                <a:lnTo>
                  <a:pt x="68031" y="137160"/>
                </a:lnTo>
                <a:lnTo>
                  <a:pt x="69498" y="135889"/>
                </a:lnTo>
                <a:lnTo>
                  <a:pt x="71053" y="133350"/>
                </a:lnTo>
                <a:lnTo>
                  <a:pt x="72693" y="132079"/>
                </a:lnTo>
                <a:lnTo>
                  <a:pt x="76232" y="130810"/>
                </a:lnTo>
                <a:lnTo>
                  <a:pt x="78045" y="129539"/>
                </a:lnTo>
                <a:lnTo>
                  <a:pt x="79944" y="128270"/>
                </a:lnTo>
                <a:lnTo>
                  <a:pt x="10187" y="128270"/>
                </a:lnTo>
                <a:lnTo>
                  <a:pt x="7424" y="132079"/>
                </a:lnTo>
                <a:lnTo>
                  <a:pt x="6129" y="133350"/>
                </a:lnTo>
                <a:lnTo>
                  <a:pt x="5007" y="135889"/>
                </a:lnTo>
                <a:lnTo>
                  <a:pt x="3971" y="137160"/>
                </a:lnTo>
                <a:lnTo>
                  <a:pt x="3021" y="139700"/>
                </a:lnTo>
                <a:lnTo>
                  <a:pt x="2244" y="142239"/>
                </a:lnTo>
                <a:lnTo>
                  <a:pt x="1554" y="143510"/>
                </a:lnTo>
                <a:lnTo>
                  <a:pt x="949" y="146050"/>
                </a:lnTo>
                <a:lnTo>
                  <a:pt x="517" y="148589"/>
                </a:lnTo>
                <a:lnTo>
                  <a:pt x="0" y="152400"/>
                </a:lnTo>
                <a:lnTo>
                  <a:pt x="86" y="158750"/>
                </a:lnTo>
                <a:lnTo>
                  <a:pt x="258" y="161289"/>
                </a:lnTo>
                <a:lnTo>
                  <a:pt x="517" y="162560"/>
                </a:lnTo>
                <a:lnTo>
                  <a:pt x="863" y="165100"/>
                </a:lnTo>
                <a:lnTo>
                  <a:pt x="1295" y="166370"/>
                </a:lnTo>
                <a:lnTo>
                  <a:pt x="1813" y="168910"/>
                </a:lnTo>
                <a:lnTo>
                  <a:pt x="2417" y="170179"/>
                </a:lnTo>
                <a:lnTo>
                  <a:pt x="3108" y="172720"/>
                </a:lnTo>
                <a:lnTo>
                  <a:pt x="4661" y="176529"/>
                </a:lnTo>
                <a:lnTo>
                  <a:pt x="5611" y="179070"/>
                </a:lnTo>
                <a:lnTo>
                  <a:pt x="7684" y="182879"/>
                </a:lnTo>
                <a:lnTo>
                  <a:pt x="8892" y="185420"/>
                </a:lnTo>
                <a:lnTo>
                  <a:pt x="10187" y="187960"/>
                </a:lnTo>
                <a:lnTo>
                  <a:pt x="11568" y="189229"/>
                </a:lnTo>
                <a:lnTo>
                  <a:pt x="13036" y="191770"/>
                </a:lnTo>
                <a:lnTo>
                  <a:pt x="15497" y="195579"/>
                </a:lnTo>
                <a:close/>
              </a:path>
              <a:path w="323850" h="396239">
                <a:moveTo>
                  <a:pt x="251372" y="153670"/>
                </a:moveTo>
                <a:lnTo>
                  <a:pt x="300584" y="153670"/>
                </a:lnTo>
                <a:lnTo>
                  <a:pt x="304131" y="152400"/>
                </a:lnTo>
                <a:lnTo>
                  <a:pt x="305860" y="151129"/>
                </a:lnTo>
                <a:lnTo>
                  <a:pt x="307503" y="151129"/>
                </a:lnTo>
                <a:lnTo>
                  <a:pt x="308974" y="149860"/>
                </a:lnTo>
                <a:lnTo>
                  <a:pt x="241426" y="149860"/>
                </a:lnTo>
                <a:lnTo>
                  <a:pt x="244020" y="151129"/>
                </a:lnTo>
                <a:lnTo>
                  <a:pt x="247653" y="152400"/>
                </a:lnTo>
                <a:lnTo>
                  <a:pt x="249469" y="152400"/>
                </a:lnTo>
                <a:lnTo>
                  <a:pt x="251372" y="153670"/>
                </a:lnTo>
                <a:close/>
              </a:path>
              <a:path w="323850" h="396239">
                <a:moveTo>
                  <a:pt x="257340" y="154939"/>
                </a:moveTo>
                <a:lnTo>
                  <a:pt x="295827" y="154939"/>
                </a:lnTo>
                <a:lnTo>
                  <a:pt x="297298" y="153670"/>
                </a:lnTo>
                <a:lnTo>
                  <a:pt x="253275" y="153670"/>
                </a:lnTo>
                <a:lnTo>
                  <a:pt x="257340" y="154939"/>
                </a:lnTo>
                <a:close/>
              </a:path>
              <a:path w="323850" h="396239">
                <a:moveTo>
                  <a:pt x="263567" y="156210"/>
                </a:moveTo>
                <a:lnTo>
                  <a:pt x="289773" y="156210"/>
                </a:lnTo>
                <a:lnTo>
                  <a:pt x="291675" y="154939"/>
                </a:lnTo>
                <a:lnTo>
                  <a:pt x="261404" y="154939"/>
                </a:lnTo>
                <a:lnTo>
                  <a:pt x="263567" y="156210"/>
                </a:lnTo>
                <a:close/>
              </a:path>
              <a:path w="323850" h="396239">
                <a:moveTo>
                  <a:pt x="34015" y="391160"/>
                </a:moveTo>
                <a:lnTo>
                  <a:pt x="95485" y="391160"/>
                </a:lnTo>
                <a:lnTo>
                  <a:pt x="98766" y="388620"/>
                </a:lnTo>
                <a:lnTo>
                  <a:pt x="100233" y="388620"/>
                </a:lnTo>
                <a:lnTo>
                  <a:pt x="102996" y="387350"/>
                </a:lnTo>
                <a:lnTo>
                  <a:pt x="104291" y="386079"/>
                </a:lnTo>
                <a:lnTo>
                  <a:pt x="106536" y="383539"/>
                </a:lnTo>
                <a:lnTo>
                  <a:pt x="107485" y="383539"/>
                </a:lnTo>
                <a:lnTo>
                  <a:pt x="108349" y="382270"/>
                </a:lnTo>
                <a:lnTo>
                  <a:pt x="109125" y="381000"/>
                </a:lnTo>
                <a:lnTo>
                  <a:pt x="109730" y="379729"/>
                </a:lnTo>
                <a:lnTo>
                  <a:pt x="110248" y="378460"/>
                </a:lnTo>
                <a:lnTo>
                  <a:pt x="172494" y="237489"/>
                </a:lnTo>
                <a:lnTo>
                  <a:pt x="76407" y="237489"/>
                </a:lnTo>
                <a:lnTo>
                  <a:pt x="18129" y="369570"/>
                </a:lnTo>
                <a:lnTo>
                  <a:pt x="17698" y="370839"/>
                </a:lnTo>
                <a:lnTo>
                  <a:pt x="17353" y="372110"/>
                </a:lnTo>
                <a:lnTo>
                  <a:pt x="17180" y="373379"/>
                </a:lnTo>
                <a:lnTo>
                  <a:pt x="17180" y="375920"/>
                </a:lnTo>
                <a:lnTo>
                  <a:pt x="17353" y="377189"/>
                </a:lnTo>
                <a:lnTo>
                  <a:pt x="18043" y="378460"/>
                </a:lnTo>
                <a:lnTo>
                  <a:pt x="18561" y="379729"/>
                </a:lnTo>
                <a:lnTo>
                  <a:pt x="19166" y="381000"/>
                </a:lnTo>
                <a:lnTo>
                  <a:pt x="19942" y="382270"/>
                </a:lnTo>
                <a:lnTo>
                  <a:pt x="20720" y="382270"/>
                </a:lnTo>
                <a:lnTo>
                  <a:pt x="22619" y="384810"/>
                </a:lnTo>
                <a:lnTo>
                  <a:pt x="23741" y="386079"/>
                </a:lnTo>
                <a:lnTo>
                  <a:pt x="24950" y="386079"/>
                </a:lnTo>
                <a:lnTo>
                  <a:pt x="26245" y="387350"/>
                </a:lnTo>
                <a:lnTo>
                  <a:pt x="27626" y="388620"/>
                </a:lnTo>
                <a:lnTo>
                  <a:pt x="30648" y="389889"/>
                </a:lnTo>
                <a:lnTo>
                  <a:pt x="32288" y="389889"/>
                </a:lnTo>
                <a:lnTo>
                  <a:pt x="34015" y="391160"/>
                </a:lnTo>
                <a:close/>
              </a:path>
              <a:path w="323850" h="396239">
                <a:moveTo>
                  <a:pt x="202366" y="388620"/>
                </a:moveTo>
                <a:lnTo>
                  <a:pt x="274973" y="388620"/>
                </a:lnTo>
                <a:lnTo>
                  <a:pt x="276355" y="387350"/>
                </a:lnTo>
                <a:lnTo>
                  <a:pt x="277649" y="386079"/>
                </a:lnTo>
                <a:lnTo>
                  <a:pt x="279981" y="384810"/>
                </a:lnTo>
                <a:lnTo>
                  <a:pt x="281016" y="383539"/>
                </a:lnTo>
                <a:lnTo>
                  <a:pt x="196323" y="383539"/>
                </a:lnTo>
                <a:lnTo>
                  <a:pt x="197359" y="384810"/>
                </a:lnTo>
                <a:lnTo>
                  <a:pt x="199690" y="386079"/>
                </a:lnTo>
                <a:lnTo>
                  <a:pt x="200985" y="387350"/>
                </a:lnTo>
                <a:lnTo>
                  <a:pt x="202366" y="388620"/>
                </a:lnTo>
                <a:close/>
              </a:path>
              <a:path w="323850" h="396239">
                <a:moveTo>
                  <a:pt x="207028" y="391160"/>
                </a:moveTo>
                <a:lnTo>
                  <a:pt x="270311" y="391160"/>
                </a:lnTo>
                <a:lnTo>
                  <a:pt x="271951" y="389889"/>
                </a:lnTo>
                <a:lnTo>
                  <a:pt x="273505" y="388620"/>
                </a:lnTo>
                <a:lnTo>
                  <a:pt x="203834" y="388620"/>
                </a:lnTo>
                <a:lnTo>
                  <a:pt x="205388" y="389889"/>
                </a:lnTo>
                <a:lnTo>
                  <a:pt x="207028" y="391160"/>
                </a:lnTo>
                <a:close/>
              </a:path>
              <a:path w="323850" h="396239">
                <a:moveTo>
                  <a:pt x="214280" y="393700"/>
                </a:moveTo>
                <a:lnTo>
                  <a:pt x="263059" y="393700"/>
                </a:lnTo>
                <a:lnTo>
                  <a:pt x="266772" y="392429"/>
                </a:lnTo>
                <a:lnTo>
                  <a:pt x="268584" y="391160"/>
                </a:lnTo>
                <a:lnTo>
                  <a:pt x="208669" y="391160"/>
                </a:lnTo>
                <a:lnTo>
                  <a:pt x="214280" y="393700"/>
                </a:lnTo>
                <a:close/>
              </a:path>
              <a:path w="323850" h="396239">
                <a:moveTo>
                  <a:pt x="37641" y="392429"/>
                </a:moveTo>
                <a:lnTo>
                  <a:pt x="92031" y="392429"/>
                </a:lnTo>
                <a:lnTo>
                  <a:pt x="93844" y="391160"/>
                </a:lnTo>
                <a:lnTo>
                  <a:pt x="35742" y="391160"/>
                </a:lnTo>
                <a:lnTo>
                  <a:pt x="37641" y="392429"/>
                </a:lnTo>
                <a:close/>
              </a:path>
              <a:path w="323850" h="396239">
                <a:moveTo>
                  <a:pt x="45756" y="394970"/>
                </a:moveTo>
                <a:lnTo>
                  <a:pt x="82189" y="394970"/>
                </a:lnTo>
                <a:lnTo>
                  <a:pt x="84262" y="393700"/>
                </a:lnTo>
                <a:lnTo>
                  <a:pt x="88233" y="393700"/>
                </a:lnTo>
                <a:lnTo>
                  <a:pt x="90218" y="392429"/>
                </a:lnTo>
                <a:lnTo>
                  <a:pt x="39540" y="392429"/>
                </a:lnTo>
                <a:lnTo>
                  <a:pt x="43598" y="393700"/>
                </a:lnTo>
                <a:lnTo>
                  <a:pt x="45756" y="394970"/>
                </a:lnTo>
                <a:close/>
              </a:path>
              <a:path w="323850" h="396239">
                <a:moveTo>
                  <a:pt x="222482" y="394970"/>
                </a:moveTo>
                <a:lnTo>
                  <a:pt x="254858" y="394970"/>
                </a:lnTo>
                <a:lnTo>
                  <a:pt x="259088" y="393700"/>
                </a:lnTo>
                <a:lnTo>
                  <a:pt x="218252" y="393700"/>
                </a:lnTo>
                <a:lnTo>
                  <a:pt x="222482" y="394970"/>
                </a:lnTo>
                <a:close/>
              </a:path>
              <a:path w="323850" h="396239">
                <a:moveTo>
                  <a:pt x="229216" y="396239"/>
                </a:moveTo>
                <a:lnTo>
                  <a:pt x="248123" y="396239"/>
                </a:lnTo>
                <a:lnTo>
                  <a:pt x="250368" y="394970"/>
                </a:lnTo>
                <a:lnTo>
                  <a:pt x="226972" y="394970"/>
                </a:lnTo>
                <a:lnTo>
                  <a:pt x="229216" y="396239"/>
                </a:lnTo>
                <a:close/>
              </a:path>
              <a:path w="323850" h="396239">
                <a:moveTo>
                  <a:pt x="54822" y="396239"/>
                </a:moveTo>
                <a:lnTo>
                  <a:pt x="73469" y="396239"/>
                </a:lnTo>
                <a:lnTo>
                  <a:pt x="75800" y="394970"/>
                </a:lnTo>
                <a:lnTo>
                  <a:pt x="52491" y="394970"/>
                </a:lnTo>
                <a:lnTo>
                  <a:pt x="54822" y="396239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9" name="object 49"/>
          <p:cNvGrpSpPr/>
          <p:nvPr/>
        </p:nvGrpSpPr>
        <p:grpSpPr>
          <a:xfrm>
            <a:off x="7126287" y="252413"/>
            <a:ext cx="1202055" cy="1389380"/>
            <a:chOff x="7126287" y="252413"/>
            <a:chExt cx="1202055" cy="1389380"/>
          </a:xfrm>
        </p:grpSpPr>
        <p:sp>
          <p:nvSpPr>
            <p:cNvPr id="50" name="object 50"/>
            <p:cNvSpPr/>
            <p:nvPr/>
          </p:nvSpPr>
          <p:spPr>
            <a:xfrm>
              <a:off x="7198867" y="293509"/>
              <a:ext cx="529590" cy="237490"/>
            </a:xfrm>
            <a:custGeom>
              <a:rect l="l" t="t" r="r" b="b"/>
              <a:pathLst>
                <a:path w="529590" h="237490">
                  <a:moveTo>
                    <a:pt x="529196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6" y="0"/>
                  </a:lnTo>
                  <a:lnTo>
                    <a:pt x="529196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7126287" y="252413"/>
              <a:ext cx="1202055" cy="1389380"/>
            </a:xfrm>
            <a:custGeom>
              <a:rect l="l" t="t" r="r" b="b"/>
              <a:pathLst>
                <a:path w="1202054" h="1389380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7197724" y="29368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3" name="object 53"/>
          <p:cNvSpPr txBox="1"/>
          <p:nvPr/>
        </p:nvSpPr>
        <p:spPr>
          <a:xfrm>
            <a:off x="7311711" y="441758"/>
            <a:ext cx="2362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5">
                <a:solidFill>
                  <a:srgbClr val="FFFFFF"/>
                </a:solidFill>
                <a:latin typeface="Calibri"/>
                <a:cs typeface="Calibri"/>
              </a:rPr>
              <a:t>04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54" name="object 54"/>
          <p:cNvSpPr/>
          <p:nvPr/>
        </p:nvSpPr>
        <p:spPr>
          <a:xfrm>
            <a:off x="7484542" y="727545"/>
            <a:ext cx="450850" cy="502920"/>
          </a:xfrm>
          <a:custGeom>
            <a:rect l="l" t="t" r="r" b="b"/>
            <a:pathLst>
              <a:path w="450850" h="502919">
                <a:moveTo>
                  <a:pt x="120421" y="143840"/>
                </a:moveTo>
                <a:lnTo>
                  <a:pt x="118021" y="129451"/>
                </a:lnTo>
                <a:lnTo>
                  <a:pt x="117144" y="128041"/>
                </a:lnTo>
                <a:lnTo>
                  <a:pt x="114846" y="114211"/>
                </a:lnTo>
                <a:lnTo>
                  <a:pt x="107657" y="102463"/>
                </a:lnTo>
                <a:lnTo>
                  <a:pt x="96824" y="94449"/>
                </a:lnTo>
                <a:lnTo>
                  <a:pt x="83489" y="91274"/>
                </a:lnTo>
                <a:lnTo>
                  <a:pt x="69773" y="93853"/>
                </a:lnTo>
                <a:lnTo>
                  <a:pt x="58496" y="101498"/>
                </a:lnTo>
                <a:lnTo>
                  <a:pt x="50761" y="112991"/>
                </a:lnTo>
                <a:lnTo>
                  <a:pt x="47688" y="127076"/>
                </a:lnTo>
                <a:lnTo>
                  <a:pt x="50317" y="142519"/>
                </a:lnTo>
                <a:lnTo>
                  <a:pt x="51193" y="144310"/>
                </a:lnTo>
                <a:lnTo>
                  <a:pt x="53492" y="157759"/>
                </a:lnTo>
                <a:lnTo>
                  <a:pt x="60706" y="172288"/>
                </a:lnTo>
                <a:lnTo>
                  <a:pt x="71577" y="183083"/>
                </a:lnTo>
                <a:lnTo>
                  <a:pt x="85128" y="187312"/>
                </a:lnTo>
                <a:lnTo>
                  <a:pt x="98564" y="183540"/>
                </a:lnTo>
                <a:lnTo>
                  <a:pt x="109677" y="173253"/>
                </a:lnTo>
                <a:lnTo>
                  <a:pt x="117360" y="159118"/>
                </a:lnTo>
                <a:lnTo>
                  <a:pt x="120421" y="143840"/>
                </a:lnTo>
                <a:close/>
              </a:path>
              <a:path w="450850" h="502919">
                <a:moveTo>
                  <a:pt x="384200" y="192151"/>
                </a:moveTo>
                <a:lnTo>
                  <a:pt x="381025" y="192151"/>
                </a:lnTo>
                <a:lnTo>
                  <a:pt x="381025" y="176911"/>
                </a:lnTo>
                <a:lnTo>
                  <a:pt x="320179" y="176911"/>
                </a:lnTo>
                <a:lnTo>
                  <a:pt x="320179" y="195338"/>
                </a:lnTo>
                <a:lnTo>
                  <a:pt x="323354" y="195338"/>
                </a:lnTo>
                <a:lnTo>
                  <a:pt x="323354" y="210578"/>
                </a:lnTo>
                <a:lnTo>
                  <a:pt x="384200" y="210578"/>
                </a:lnTo>
                <a:lnTo>
                  <a:pt x="384200" y="192151"/>
                </a:lnTo>
                <a:close/>
              </a:path>
              <a:path w="450850" h="502919">
                <a:moveTo>
                  <a:pt x="384200" y="123964"/>
                </a:moveTo>
                <a:lnTo>
                  <a:pt x="381025" y="123964"/>
                </a:lnTo>
                <a:lnTo>
                  <a:pt x="381025" y="108724"/>
                </a:lnTo>
                <a:lnTo>
                  <a:pt x="320179" y="108724"/>
                </a:lnTo>
                <a:lnTo>
                  <a:pt x="320179" y="127152"/>
                </a:lnTo>
                <a:lnTo>
                  <a:pt x="323354" y="127152"/>
                </a:lnTo>
                <a:lnTo>
                  <a:pt x="323354" y="141897"/>
                </a:lnTo>
                <a:lnTo>
                  <a:pt x="320179" y="141897"/>
                </a:lnTo>
                <a:lnTo>
                  <a:pt x="320179" y="160324"/>
                </a:lnTo>
                <a:lnTo>
                  <a:pt x="323354" y="160324"/>
                </a:lnTo>
                <a:lnTo>
                  <a:pt x="323354" y="175564"/>
                </a:lnTo>
                <a:lnTo>
                  <a:pt x="384200" y="175564"/>
                </a:lnTo>
                <a:lnTo>
                  <a:pt x="384200" y="157137"/>
                </a:lnTo>
                <a:lnTo>
                  <a:pt x="381025" y="157137"/>
                </a:lnTo>
                <a:lnTo>
                  <a:pt x="381025" y="142392"/>
                </a:lnTo>
                <a:lnTo>
                  <a:pt x="384200" y="142392"/>
                </a:lnTo>
                <a:lnTo>
                  <a:pt x="384200" y="123964"/>
                </a:lnTo>
                <a:close/>
              </a:path>
              <a:path w="450850" h="502919">
                <a:moveTo>
                  <a:pt x="450596" y="41046"/>
                </a:moveTo>
                <a:lnTo>
                  <a:pt x="447421" y="41046"/>
                </a:lnTo>
                <a:lnTo>
                  <a:pt x="447421" y="25806"/>
                </a:lnTo>
                <a:lnTo>
                  <a:pt x="410540" y="25806"/>
                </a:lnTo>
                <a:lnTo>
                  <a:pt x="410540" y="88950"/>
                </a:lnTo>
                <a:lnTo>
                  <a:pt x="410540" y="235877"/>
                </a:lnTo>
                <a:lnTo>
                  <a:pt x="237236" y="235877"/>
                </a:lnTo>
                <a:lnTo>
                  <a:pt x="233514" y="225285"/>
                </a:lnTo>
                <a:lnTo>
                  <a:pt x="234835" y="222846"/>
                </a:lnTo>
                <a:lnTo>
                  <a:pt x="230149" y="209461"/>
                </a:lnTo>
                <a:lnTo>
                  <a:pt x="223774" y="205181"/>
                </a:lnTo>
                <a:lnTo>
                  <a:pt x="223774" y="160820"/>
                </a:lnTo>
                <a:lnTo>
                  <a:pt x="235356" y="160820"/>
                </a:lnTo>
                <a:lnTo>
                  <a:pt x="235356" y="206400"/>
                </a:lnTo>
                <a:lnTo>
                  <a:pt x="238531" y="205778"/>
                </a:lnTo>
                <a:lnTo>
                  <a:pt x="238531" y="221640"/>
                </a:lnTo>
                <a:lnTo>
                  <a:pt x="256908" y="218033"/>
                </a:lnTo>
                <a:lnTo>
                  <a:pt x="272186" y="208038"/>
                </a:lnTo>
                <a:lnTo>
                  <a:pt x="282613" y="192874"/>
                </a:lnTo>
                <a:lnTo>
                  <a:pt x="286473" y="173723"/>
                </a:lnTo>
                <a:lnTo>
                  <a:pt x="280225" y="173723"/>
                </a:lnTo>
                <a:lnTo>
                  <a:pt x="283298" y="158483"/>
                </a:lnTo>
                <a:lnTo>
                  <a:pt x="271246" y="158483"/>
                </a:lnTo>
                <a:lnTo>
                  <a:pt x="268122" y="142455"/>
                </a:lnTo>
                <a:lnTo>
                  <a:pt x="267843" y="142049"/>
                </a:lnTo>
                <a:lnTo>
                  <a:pt x="264947" y="127215"/>
                </a:lnTo>
                <a:lnTo>
                  <a:pt x="254939" y="111950"/>
                </a:lnTo>
                <a:lnTo>
                  <a:pt x="239763" y="101523"/>
                </a:lnTo>
                <a:lnTo>
                  <a:pt x="220599" y="97675"/>
                </a:lnTo>
                <a:lnTo>
                  <a:pt x="202222" y="101523"/>
                </a:lnTo>
                <a:lnTo>
                  <a:pt x="186944" y="111950"/>
                </a:lnTo>
                <a:lnTo>
                  <a:pt x="176517" y="127215"/>
                </a:lnTo>
                <a:lnTo>
                  <a:pt x="172656" y="145580"/>
                </a:lnTo>
                <a:lnTo>
                  <a:pt x="176517" y="164731"/>
                </a:lnTo>
                <a:lnTo>
                  <a:pt x="176657" y="164947"/>
                </a:lnTo>
                <a:lnTo>
                  <a:pt x="179692" y="179971"/>
                </a:lnTo>
                <a:lnTo>
                  <a:pt x="190119" y="195148"/>
                </a:lnTo>
                <a:lnTo>
                  <a:pt x="204698" y="204685"/>
                </a:lnTo>
                <a:lnTo>
                  <a:pt x="204190" y="204800"/>
                </a:lnTo>
                <a:lnTo>
                  <a:pt x="192557" y="213614"/>
                </a:lnTo>
                <a:lnTo>
                  <a:pt x="186651" y="218033"/>
                </a:lnTo>
                <a:lnTo>
                  <a:pt x="181686" y="221678"/>
                </a:lnTo>
                <a:lnTo>
                  <a:pt x="180670" y="222694"/>
                </a:lnTo>
                <a:lnTo>
                  <a:pt x="179133" y="223202"/>
                </a:lnTo>
                <a:lnTo>
                  <a:pt x="178104" y="224231"/>
                </a:lnTo>
                <a:lnTo>
                  <a:pt x="175552" y="225767"/>
                </a:lnTo>
                <a:lnTo>
                  <a:pt x="171970" y="225767"/>
                </a:lnTo>
                <a:lnTo>
                  <a:pt x="169926" y="223202"/>
                </a:lnTo>
                <a:lnTo>
                  <a:pt x="168389" y="222186"/>
                </a:lnTo>
                <a:lnTo>
                  <a:pt x="167373" y="220649"/>
                </a:lnTo>
                <a:lnTo>
                  <a:pt x="165836" y="219113"/>
                </a:lnTo>
                <a:lnTo>
                  <a:pt x="164769" y="217919"/>
                </a:lnTo>
                <a:lnTo>
                  <a:pt x="164769" y="88950"/>
                </a:lnTo>
                <a:lnTo>
                  <a:pt x="410540" y="88950"/>
                </a:lnTo>
                <a:lnTo>
                  <a:pt x="410540" y="25806"/>
                </a:lnTo>
                <a:lnTo>
                  <a:pt x="295694" y="25806"/>
                </a:lnTo>
                <a:lnTo>
                  <a:pt x="295694" y="15240"/>
                </a:lnTo>
                <a:lnTo>
                  <a:pt x="292519" y="15240"/>
                </a:lnTo>
                <a:lnTo>
                  <a:pt x="292519" y="0"/>
                </a:lnTo>
                <a:lnTo>
                  <a:pt x="274078" y="0"/>
                </a:lnTo>
                <a:lnTo>
                  <a:pt x="274078" y="25806"/>
                </a:lnTo>
                <a:lnTo>
                  <a:pt x="126555" y="25806"/>
                </a:lnTo>
                <a:lnTo>
                  <a:pt x="126555" y="73710"/>
                </a:lnTo>
                <a:lnTo>
                  <a:pt x="129730" y="73710"/>
                </a:lnTo>
                <a:lnTo>
                  <a:pt x="129730" y="88950"/>
                </a:lnTo>
                <a:lnTo>
                  <a:pt x="143154" y="88950"/>
                </a:lnTo>
                <a:lnTo>
                  <a:pt x="143154" y="191960"/>
                </a:lnTo>
                <a:lnTo>
                  <a:pt x="142303" y="190995"/>
                </a:lnTo>
                <a:lnTo>
                  <a:pt x="138734" y="188429"/>
                </a:lnTo>
                <a:lnTo>
                  <a:pt x="127990" y="186905"/>
                </a:lnTo>
                <a:lnTo>
                  <a:pt x="107022" y="184340"/>
                </a:lnTo>
                <a:lnTo>
                  <a:pt x="104457" y="184340"/>
                </a:lnTo>
                <a:lnTo>
                  <a:pt x="102412" y="185369"/>
                </a:lnTo>
                <a:lnTo>
                  <a:pt x="100876" y="187413"/>
                </a:lnTo>
                <a:lnTo>
                  <a:pt x="82473" y="215023"/>
                </a:lnTo>
                <a:lnTo>
                  <a:pt x="64058" y="187413"/>
                </a:lnTo>
                <a:lnTo>
                  <a:pt x="63030" y="185369"/>
                </a:lnTo>
                <a:lnTo>
                  <a:pt x="60477" y="184340"/>
                </a:lnTo>
                <a:lnTo>
                  <a:pt x="58432" y="184340"/>
                </a:lnTo>
                <a:lnTo>
                  <a:pt x="12395" y="189966"/>
                </a:lnTo>
                <a:lnTo>
                  <a:pt x="1676" y="236524"/>
                </a:lnTo>
                <a:lnTo>
                  <a:pt x="0" y="258343"/>
                </a:lnTo>
                <a:lnTo>
                  <a:pt x="50" y="262458"/>
                </a:lnTo>
                <a:lnTo>
                  <a:pt x="1511" y="282917"/>
                </a:lnTo>
                <a:lnTo>
                  <a:pt x="7289" y="316280"/>
                </a:lnTo>
                <a:lnTo>
                  <a:pt x="8153" y="318223"/>
                </a:lnTo>
                <a:lnTo>
                  <a:pt x="10464" y="331520"/>
                </a:lnTo>
                <a:lnTo>
                  <a:pt x="35877" y="348665"/>
                </a:lnTo>
                <a:lnTo>
                  <a:pt x="39509" y="467639"/>
                </a:lnTo>
                <a:lnTo>
                  <a:pt x="41630" y="475208"/>
                </a:lnTo>
                <a:lnTo>
                  <a:pt x="42481" y="476288"/>
                </a:lnTo>
                <a:lnTo>
                  <a:pt x="42684" y="482879"/>
                </a:lnTo>
                <a:lnTo>
                  <a:pt x="44805" y="490448"/>
                </a:lnTo>
                <a:lnTo>
                  <a:pt x="49720" y="496620"/>
                </a:lnTo>
                <a:lnTo>
                  <a:pt x="56349" y="500786"/>
                </a:lnTo>
                <a:lnTo>
                  <a:pt x="63652" y="502310"/>
                </a:lnTo>
                <a:lnTo>
                  <a:pt x="70307" y="502310"/>
                </a:lnTo>
                <a:lnTo>
                  <a:pt x="78994" y="499757"/>
                </a:lnTo>
                <a:lnTo>
                  <a:pt x="82067" y="495668"/>
                </a:lnTo>
                <a:lnTo>
                  <a:pt x="84112" y="493115"/>
                </a:lnTo>
                <a:lnTo>
                  <a:pt x="87693" y="493115"/>
                </a:lnTo>
                <a:lnTo>
                  <a:pt x="89230" y="495668"/>
                </a:lnTo>
                <a:lnTo>
                  <a:pt x="92798" y="499757"/>
                </a:lnTo>
                <a:lnTo>
                  <a:pt x="100990" y="502310"/>
                </a:lnTo>
                <a:lnTo>
                  <a:pt x="107632" y="502310"/>
                </a:lnTo>
                <a:lnTo>
                  <a:pt x="135255" y="254812"/>
                </a:lnTo>
                <a:lnTo>
                  <a:pt x="137299" y="256857"/>
                </a:lnTo>
                <a:lnTo>
                  <a:pt x="138836" y="258902"/>
                </a:lnTo>
                <a:lnTo>
                  <a:pt x="140373" y="260438"/>
                </a:lnTo>
                <a:lnTo>
                  <a:pt x="146329" y="266865"/>
                </a:lnTo>
                <a:lnTo>
                  <a:pt x="146329" y="269544"/>
                </a:lnTo>
                <a:lnTo>
                  <a:pt x="149110" y="269544"/>
                </a:lnTo>
                <a:lnTo>
                  <a:pt x="152133" y="272453"/>
                </a:lnTo>
                <a:lnTo>
                  <a:pt x="157924" y="277266"/>
                </a:lnTo>
                <a:lnTo>
                  <a:pt x="163893" y="281406"/>
                </a:lnTo>
                <a:lnTo>
                  <a:pt x="169519" y="285496"/>
                </a:lnTo>
                <a:lnTo>
                  <a:pt x="176682" y="285496"/>
                </a:lnTo>
                <a:lnTo>
                  <a:pt x="182308" y="282943"/>
                </a:lnTo>
                <a:lnTo>
                  <a:pt x="187363" y="280847"/>
                </a:lnTo>
                <a:lnTo>
                  <a:pt x="193243" y="277698"/>
                </a:lnTo>
                <a:lnTo>
                  <a:pt x="199783" y="273583"/>
                </a:lnTo>
                <a:lnTo>
                  <a:pt x="205536" y="269544"/>
                </a:lnTo>
                <a:lnTo>
                  <a:pt x="236829" y="269544"/>
                </a:lnTo>
                <a:lnTo>
                  <a:pt x="187413" y="309587"/>
                </a:lnTo>
                <a:lnTo>
                  <a:pt x="195719" y="320675"/>
                </a:lnTo>
                <a:lnTo>
                  <a:pt x="190588" y="324827"/>
                </a:lnTo>
                <a:lnTo>
                  <a:pt x="201650" y="339572"/>
                </a:lnTo>
                <a:lnTo>
                  <a:pt x="288315" y="269544"/>
                </a:lnTo>
                <a:lnTo>
                  <a:pt x="374980" y="339572"/>
                </a:lnTo>
                <a:lnTo>
                  <a:pt x="387896" y="324827"/>
                </a:lnTo>
                <a:lnTo>
                  <a:pt x="378117" y="317131"/>
                </a:lnTo>
                <a:lnTo>
                  <a:pt x="384721" y="309587"/>
                </a:lnTo>
                <a:lnTo>
                  <a:pt x="333959" y="269544"/>
                </a:lnTo>
                <a:lnTo>
                  <a:pt x="432155" y="269544"/>
                </a:lnTo>
                <a:lnTo>
                  <a:pt x="432155" y="251117"/>
                </a:lnTo>
                <a:lnTo>
                  <a:pt x="432155" y="88950"/>
                </a:lnTo>
                <a:lnTo>
                  <a:pt x="450596" y="88950"/>
                </a:lnTo>
                <a:lnTo>
                  <a:pt x="450596" y="41046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5" name="object 55"/>
          <p:cNvGrpSpPr/>
          <p:nvPr/>
        </p:nvGrpSpPr>
        <p:grpSpPr>
          <a:xfrm>
            <a:off x="611823" y="180023"/>
            <a:ext cx="1202055" cy="1389380"/>
            <a:chOff x="611823" y="180023"/>
            <a:chExt cx="1202055" cy="1389380"/>
          </a:xfrm>
        </p:grpSpPr>
        <p:sp>
          <p:nvSpPr>
            <p:cNvPr id="56" name="object 56"/>
            <p:cNvSpPr/>
            <p:nvPr/>
          </p:nvSpPr>
          <p:spPr>
            <a:xfrm>
              <a:off x="683102" y="221119"/>
              <a:ext cx="530225" cy="237490"/>
            </a:xfrm>
            <a:custGeom>
              <a:rect l="l" t="t" r="r" b="b"/>
              <a:pathLst>
                <a:path w="530225" h="237490">
                  <a:moveTo>
                    <a:pt x="529805" y="237332"/>
                  </a:moveTo>
                  <a:lnTo>
                    <a:pt x="0" y="237332"/>
                  </a:lnTo>
                  <a:lnTo>
                    <a:pt x="408648" y="0"/>
                  </a:lnTo>
                  <a:lnTo>
                    <a:pt x="529805" y="0"/>
                  </a:lnTo>
                  <a:lnTo>
                    <a:pt x="529805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611823" y="180023"/>
              <a:ext cx="1202055" cy="1389380"/>
            </a:xfrm>
            <a:custGeom>
              <a:rect l="l" t="t" r="r" b="b"/>
              <a:pathLst>
                <a:path w="1202055" h="1389380">
                  <a:moveTo>
                    <a:pt x="601381" y="1389062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6" y="347265"/>
                  </a:lnTo>
                  <a:lnTo>
                    <a:pt x="1201736" y="1041796"/>
                  </a:lnTo>
                  <a:lnTo>
                    <a:pt x="601381" y="1389062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683260" y="221298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4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4" y="0"/>
                  </a:lnTo>
                  <a:lnTo>
                    <a:pt x="409574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9" name="object 59"/>
          <p:cNvSpPr txBox="1"/>
          <p:nvPr/>
        </p:nvSpPr>
        <p:spPr>
          <a:xfrm>
            <a:off x="816742" y="369368"/>
            <a:ext cx="1854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315">
                <a:solidFill>
                  <a:srgbClr val="FFFFFF"/>
                </a:solidFill>
                <a:latin typeface="Calibri"/>
                <a:cs typeface="Calibri"/>
              </a:rPr>
              <a:t>01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0" name="object 60"/>
          <p:cNvSpPr/>
          <p:nvPr/>
        </p:nvSpPr>
        <p:spPr>
          <a:xfrm>
            <a:off x="975043" y="743584"/>
            <a:ext cx="462280" cy="478155"/>
          </a:xfrm>
          <a:custGeom>
            <a:rect l="l" t="t" r="r" b="b"/>
            <a:pathLst>
              <a:path w="462280" h="478155">
                <a:moveTo>
                  <a:pt x="238680" y="107898"/>
                </a:moveTo>
                <a:lnTo>
                  <a:pt x="217266" y="103804"/>
                </a:lnTo>
                <a:lnTo>
                  <a:pt x="200183" y="92484"/>
                </a:lnTo>
                <a:lnTo>
                  <a:pt x="188875" y="75384"/>
                </a:lnTo>
                <a:lnTo>
                  <a:pt x="184784" y="53949"/>
                </a:lnTo>
                <a:lnTo>
                  <a:pt x="188875" y="35765"/>
                </a:lnTo>
                <a:lnTo>
                  <a:pt x="200183" y="18304"/>
                </a:lnTo>
                <a:lnTo>
                  <a:pt x="217266" y="5178"/>
                </a:lnTo>
                <a:lnTo>
                  <a:pt x="238680" y="0"/>
                </a:lnTo>
                <a:lnTo>
                  <a:pt x="260094" y="5178"/>
                </a:lnTo>
                <a:lnTo>
                  <a:pt x="277177" y="18304"/>
                </a:lnTo>
                <a:lnTo>
                  <a:pt x="288485" y="35765"/>
                </a:lnTo>
                <a:lnTo>
                  <a:pt x="292575" y="53949"/>
                </a:lnTo>
                <a:lnTo>
                  <a:pt x="288485" y="75384"/>
                </a:lnTo>
                <a:lnTo>
                  <a:pt x="277177" y="92484"/>
                </a:lnTo>
                <a:lnTo>
                  <a:pt x="260094" y="103804"/>
                </a:lnTo>
                <a:lnTo>
                  <a:pt x="238680" y="107898"/>
                </a:lnTo>
                <a:close/>
              </a:path>
              <a:path w="462280" h="478155">
                <a:moveTo>
                  <a:pt x="107791" y="138727"/>
                </a:moveTo>
                <a:lnTo>
                  <a:pt x="92031" y="135957"/>
                </a:lnTo>
                <a:lnTo>
                  <a:pt x="79880" y="128129"/>
                </a:lnTo>
                <a:lnTo>
                  <a:pt x="72061" y="115967"/>
                </a:lnTo>
                <a:lnTo>
                  <a:pt x="69294" y="100191"/>
                </a:lnTo>
                <a:lnTo>
                  <a:pt x="72061" y="83212"/>
                </a:lnTo>
                <a:lnTo>
                  <a:pt x="79880" y="68400"/>
                </a:lnTo>
                <a:lnTo>
                  <a:pt x="92031" y="57923"/>
                </a:lnTo>
                <a:lnTo>
                  <a:pt x="107791" y="53949"/>
                </a:lnTo>
                <a:lnTo>
                  <a:pt x="124753" y="57923"/>
                </a:lnTo>
                <a:lnTo>
                  <a:pt x="139550" y="68400"/>
                </a:lnTo>
                <a:lnTo>
                  <a:pt x="150017" y="83212"/>
                </a:lnTo>
                <a:lnTo>
                  <a:pt x="153987" y="100191"/>
                </a:lnTo>
                <a:lnTo>
                  <a:pt x="150017" y="115967"/>
                </a:lnTo>
                <a:lnTo>
                  <a:pt x="139550" y="128129"/>
                </a:lnTo>
                <a:lnTo>
                  <a:pt x="124753" y="135957"/>
                </a:lnTo>
                <a:lnTo>
                  <a:pt x="107791" y="138727"/>
                </a:lnTo>
                <a:close/>
              </a:path>
              <a:path w="462280" h="478155">
                <a:moveTo>
                  <a:pt x="361870" y="138727"/>
                </a:moveTo>
                <a:lnTo>
                  <a:pt x="344907" y="135957"/>
                </a:lnTo>
                <a:lnTo>
                  <a:pt x="330110" y="128129"/>
                </a:lnTo>
                <a:lnTo>
                  <a:pt x="319644" y="115967"/>
                </a:lnTo>
                <a:lnTo>
                  <a:pt x="315674" y="100191"/>
                </a:lnTo>
                <a:lnTo>
                  <a:pt x="319644" y="83212"/>
                </a:lnTo>
                <a:lnTo>
                  <a:pt x="330110" y="68400"/>
                </a:lnTo>
                <a:lnTo>
                  <a:pt x="344907" y="57923"/>
                </a:lnTo>
                <a:lnTo>
                  <a:pt x="361870" y="53949"/>
                </a:lnTo>
                <a:lnTo>
                  <a:pt x="378832" y="57923"/>
                </a:lnTo>
                <a:lnTo>
                  <a:pt x="393630" y="68400"/>
                </a:lnTo>
                <a:lnTo>
                  <a:pt x="404096" y="83212"/>
                </a:lnTo>
                <a:lnTo>
                  <a:pt x="408066" y="100191"/>
                </a:lnTo>
                <a:lnTo>
                  <a:pt x="404096" y="115967"/>
                </a:lnTo>
                <a:lnTo>
                  <a:pt x="393630" y="128129"/>
                </a:lnTo>
                <a:lnTo>
                  <a:pt x="378832" y="135957"/>
                </a:lnTo>
                <a:lnTo>
                  <a:pt x="361870" y="138727"/>
                </a:lnTo>
                <a:close/>
              </a:path>
              <a:path w="462280" h="478155">
                <a:moveTo>
                  <a:pt x="223981" y="184969"/>
                </a:moveTo>
                <a:lnTo>
                  <a:pt x="107791" y="184969"/>
                </a:lnTo>
                <a:lnTo>
                  <a:pt x="138588" y="146434"/>
                </a:lnTo>
                <a:lnTo>
                  <a:pt x="161686" y="146434"/>
                </a:lnTo>
                <a:lnTo>
                  <a:pt x="169386" y="123313"/>
                </a:lnTo>
                <a:lnTo>
                  <a:pt x="223281" y="123313"/>
                </a:lnTo>
                <a:lnTo>
                  <a:pt x="223281" y="131020"/>
                </a:lnTo>
                <a:lnTo>
                  <a:pt x="230980" y="146434"/>
                </a:lnTo>
                <a:lnTo>
                  <a:pt x="223981" y="184969"/>
                </a:lnTo>
                <a:close/>
              </a:path>
              <a:path w="462280" h="478155">
                <a:moveTo>
                  <a:pt x="411488" y="254333"/>
                </a:moveTo>
                <a:lnTo>
                  <a:pt x="238680" y="254333"/>
                </a:lnTo>
                <a:lnTo>
                  <a:pt x="238680" y="246626"/>
                </a:lnTo>
                <a:lnTo>
                  <a:pt x="254079" y="231211"/>
                </a:lnTo>
                <a:lnTo>
                  <a:pt x="246379" y="146434"/>
                </a:lnTo>
                <a:lnTo>
                  <a:pt x="246379" y="123313"/>
                </a:lnTo>
                <a:lnTo>
                  <a:pt x="300275" y="123313"/>
                </a:lnTo>
                <a:lnTo>
                  <a:pt x="307974" y="146434"/>
                </a:lnTo>
                <a:lnTo>
                  <a:pt x="338772" y="146434"/>
                </a:lnTo>
                <a:lnTo>
                  <a:pt x="361870" y="184969"/>
                </a:lnTo>
                <a:lnTo>
                  <a:pt x="432264" y="184969"/>
                </a:lnTo>
                <a:lnTo>
                  <a:pt x="445463" y="215797"/>
                </a:lnTo>
                <a:lnTo>
                  <a:pt x="415765" y="215797"/>
                </a:lnTo>
                <a:lnTo>
                  <a:pt x="411488" y="254333"/>
                </a:lnTo>
                <a:close/>
              </a:path>
              <a:path w="462280" h="478155">
                <a:moveTo>
                  <a:pt x="15398" y="277454"/>
                </a:moveTo>
                <a:lnTo>
                  <a:pt x="0" y="262040"/>
                </a:lnTo>
                <a:lnTo>
                  <a:pt x="53895" y="146434"/>
                </a:lnTo>
                <a:lnTo>
                  <a:pt x="84692" y="146434"/>
                </a:lnTo>
                <a:lnTo>
                  <a:pt x="107791" y="184969"/>
                </a:lnTo>
                <a:lnTo>
                  <a:pt x="223981" y="184969"/>
                </a:lnTo>
                <a:lnTo>
                  <a:pt x="216982" y="223504"/>
                </a:lnTo>
                <a:lnTo>
                  <a:pt x="53895" y="223504"/>
                </a:lnTo>
                <a:lnTo>
                  <a:pt x="15398" y="277454"/>
                </a:lnTo>
                <a:close/>
              </a:path>
              <a:path w="462280" h="478155">
                <a:moveTo>
                  <a:pt x="432264" y="184969"/>
                </a:moveTo>
                <a:lnTo>
                  <a:pt x="361870" y="184969"/>
                </a:lnTo>
                <a:lnTo>
                  <a:pt x="392667" y="146434"/>
                </a:lnTo>
                <a:lnTo>
                  <a:pt x="415765" y="146434"/>
                </a:lnTo>
                <a:lnTo>
                  <a:pt x="432264" y="184969"/>
                </a:lnTo>
                <a:close/>
              </a:path>
              <a:path w="462280" h="478155">
                <a:moveTo>
                  <a:pt x="446563" y="269747"/>
                </a:moveTo>
                <a:lnTo>
                  <a:pt x="415765" y="215797"/>
                </a:lnTo>
                <a:lnTo>
                  <a:pt x="445463" y="215797"/>
                </a:lnTo>
                <a:lnTo>
                  <a:pt x="461962" y="254333"/>
                </a:lnTo>
                <a:lnTo>
                  <a:pt x="446563" y="269747"/>
                </a:lnTo>
                <a:close/>
              </a:path>
              <a:path w="462280" h="478155">
                <a:moveTo>
                  <a:pt x="92392" y="447009"/>
                </a:moveTo>
                <a:lnTo>
                  <a:pt x="53895" y="447009"/>
                </a:lnTo>
                <a:lnTo>
                  <a:pt x="53895" y="223504"/>
                </a:lnTo>
                <a:lnTo>
                  <a:pt x="216982" y="223504"/>
                </a:lnTo>
                <a:lnTo>
                  <a:pt x="215582" y="231211"/>
                </a:lnTo>
                <a:lnTo>
                  <a:pt x="230980" y="246626"/>
                </a:lnTo>
                <a:lnTo>
                  <a:pt x="230980" y="254333"/>
                </a:lnTo>
                <a:lnTo>
                  <a:pt x="411488" y="254333"/>
                </a:lnTo>
                <a:lnTo>
                  <a:pt x="408921" y="277454"/>
                </a:lnTo>
                <a:lnTo>
                  <a:pt x="153987" y="277454"/>
                </a:lnTo>
                <a:lnTo>
                  <a:pt x="153987" y="285161"/>
                </a:lnTo>
                <a:lnTo>
                  <a:pt x="155087" y="308282"/>
                </a:lnTo>
                <a:lnTo>
                  <a:pt x="100091" y="308282"/>
                </a:lnTo>
                <a:lnTo>
                  <a:pt x="92392" y="447009"/>
                </a:lnTo>
                <a:close/>
              </a:path>
              <a:path w="462280" h="478155">
                <a:moveTo>
                  <a:pt x="238680" y="254333"/>
                </a:moveTo>
                <a:lnTo>
                  <a:pt x="230980" y="254333"/>
                </a:lnTo>
                <a:lnTo>
                  <a:pt x="238680" y="246626"/>
                </a:lnTo>
                <a:lnTo>
                  <a:pt x="238680" y="254333"/>
                </a:lnTo>
                <a:close/>
              </a:path>
              <a:path w="462280" h="478155">
                <a:moveTo>
                  <a:pt x="215582" y="477838"/>
                </a:moveTo>
                <a:lnTo>
                  <a:pt x="169386" y="477838"/>
                </a:lnTo>
                <a:lnTo>
                  <a:pt x="177085" y="292868"/>
                </a:lnTo>
                <a:lnTo>
                  <a:pt x="153987" y="277454"/>
                </a:lnTo>
                <a:lnTo>
                  <a:pt x="307974" y="277454"/>
                </a:lnTo>
                <a:lnTo>
                  <a:pt x="292575" y="292868"/>
                </a:lnTo>
                <a:lnTo>
                  <a:pt x="293538" y="315989"/>
                </a:lnTo>
                <a:lnTo>
                  <a:pt x="223281" y="315989"/>
                </a:lnTo>
                <a:lnTo>
                  <a:pt x="215582" y="477838"/>
                </a:lnTo>
                <a:close/>
              </a:path>
              <a:path w="462280" h="478155">
                <a:moveTo>
                  <a:pt x="346471" y="447009"/>
                </a:moveTo>
                <a:lnTo>
                  <a:pt x="307974" y="447009"/>
                </a:lnTo>
                <a:lnTo>
                  <a:pt x="307974" y="277454"/>
                </a:lnTo>
                <a:lnTo>
                  <a:pt x="408921" y="277454"/>
                </a:lnTo>
                <a:lnTo>
                  <a:pt x="408066" y="285161"/>
                </a:lnTo>
                <a:lnTo>
                  <a:pt x="409166" y="308282"/>
                </a:lnTo>
                <a:lnTo>
                  <a:pt x="354170" y="308282"/>
                </a:lnTo>
                <a:lnTo>
                  <a:pt x="346471" y="447009"/>
                </a:lnTo>
                <a:close/>
              </a:path>
              <a:path w="462280" h="478155">
                <a:moveTo>
                  <a:pt x="161686" y="447009"/>
                </a:moveTo>
                <a:lnTo>
                  <a:pt x="123189" y="447009"/>
                </a:lnTo>
                <a:lnTo>
                  <a:pt x="115490" y="308282"/>
                </a:lnTo>
                <a:lnTo>
                  <a:pt x="155087" y="308282"/>
                </a:lnTo>
                <a:lnTo>
                  <a:pt x="161686" y="447009"/>
                </a:lnTo>
                <a:close/>
              </a:path>
              <a:path w="462280" h="478155">
                <a:moveTo>
                  <a:pt x="415765" y="447009"/>
                </a:moveTo>
                <a:lnTo>
                  <a:pt x="377268" y="447009"/>
                </a:lnTo>
                <a:lnTo>
                  <a:pt x="369569" y="308282"/>
                </a:lnTo>
                <a:lnTo>
                  <a:pt x="409166" y="308282"/>
                </a:lnTo>
                <a:lnTo>
                  <a:pt x="415765" y="447009"/>
                </a:lnTo>
                <a:close/>
              </a:path>
              <a:path w="462280" h="478155">
                <a:moveTo>
                  <a:pt x="300275" y="477838"/>
                </a:moveTo>
                <a:lnTo>
                  <a:pt x="254079" y="477838"/>
                </a:lnTo>
                <a:lnTo>
                  <a:pt x="246379" y="315989"/>
                </a:lnTo>
                <a:lnTo>
                  <a:pt x="293538" y="315989"/>
                </a:lnTo>
                <a:lnTo>
                  <a:pt x="300275" y="477838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1" name="object 61"/>
          <p:cNvGrpSpPr/>
          <p:nvPr/>
        </p:nvGrpSpPr>
        <p:grpSpPr>
          <a:xfrm>
            <a:off x="2373947" y="2772728"/>
            <a:ext cx="1202055" cy="1389380"/>
            <a:chOff x="2373947" y="2772728"/>
            <a:chExt cx="1202055" cy="1389380"/>
          </a:xfrm>
        </p:grpSpPr>
        <p:sp>
          <p:nvSpPr>
            <p:cNvPr id="62" name="object 62"/>
            <p:cNvSpPr/>
            <p:nvPr/>
          </p:nvSpPr>
          <p:spPr>
            <a:xfrm>
              <a:off x="2446527" y="2813824"/>
              <a:ext cx="529590" cy="237490"/>
            </a:xfrm>
            <a:custGeom>
              <a:rect l="l" t="t" r="r" b="b"/>
              <a:pathLst>
                <a:path w="529589" h="237489">
                  <a:moveTo>
                    <a:pt x="529196" y="237332"/>
                  </a:moveTo>
                  <a:lnTo>
                    <a:pt x="0" y="237332"/>
                  </a:lnTo>
                  <a:lnTo>
                    <a:pt x="408178" y="0"/>
                  </a:lnTo>
                  <a:lnTo>
                    <a:pt x="529196" y="0"/>
                  </a:lnTo>
                  <a:lnTo>
                    <a:pt x="529196" y="237332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3" name="object 63"/>
            <p:cNvSpPr/>
            <p:nvPr/>
          </p:nvSpPr>
          <p:spPr>
            <a:xfrm>
              <a:off x="2373947" y="2772728"/>
              <a:ext cx="1202055" cy="1389380"/>
            </a:xfrm>
            <a:custGeom>
              <a:rect l="l" t="t" r="r" b="b"/>
              <a:pathLst>
                <a:path w="1202054" h="1389379">
                  <a:moveTo>
                    <a:pt x="601381" y="1389061"/>
                  </a:moveTo>
                  <a:lnTo>
                    <a:pt x="0" y="1041796"/>
                  </a:lnTo>
                  <a:lnTo>
                    <a:pt x="0" y="347265"/>
                  </a:lnTo>
                  <a:lnTo>
                    <a:pt x="601381" y="0"/>
                  </a:lnTo>
                  <a:lnTo>
                    <a:pt x="1201737" y="347265"/>
                  </a:lnTo>
                  <a:lnTo>
                    <a:pt x="1201737" y="1041796"/>
                  </a:lnTo>
                  <a:lnTo>
                    <a:pt x="601381" y="138906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2445384" y="2814003"/>
              <a:ext cx="409575" cy="441325"/>
            </a:xfrm>
            <a:custGeom>
              <a:rect l="l" t="t" r="r" b="b"/>
              <a:pathLst>
                <a:path w="409575" h="441325">
                  <a:moveTo>
                    <a:pt x="409575" y="441324"/>
                  </a:moveTo>
                  <a:lnTo>
                    <a:pt x="0" y="441324"/>
                  </a:lnTo>
                  <a:lnTo>
                    <a:pt x="0" y="237083"/>
                  </a:lnTo>
                  <a:lnTo>
                    <a:pt x="409575" y="0"/>
                  </a:lnTo>
                  <a:lnTo>
                    <a:pt x="409575" y="4413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5" name="object 65"/>
          <p:cNvSpPr txBox="1"/>
          <p:nvPr/>
        </p:nvSpPr>
        <p:spPr>
          <a:xfrm>
            <a:off x="2554683" y="2962073"/>
            <a:ext cx="23749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0">
                <a:solidFill>
                  <a:srgbClr val="FFFFFF"/>
                </a:solidFill>
                <a:latin typeface="Calibri"/>
                <a:cs typeface="Calibri"/>
              </a:rPr>
              <a:t>06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66" name="object 66"/>
          <p:cNvSpPr/>
          <p:nvPr/>
        </p:nvSpPr>
        <p:spPr>
          <a:xfrm>
            <a:off x="2704261" y="3201505"/>
            <a:ext cx="447675" cy="487680"/>
          </a:xfrm>
          <a:custGeom>
            <a:rect l="l" t="t" r="r" b="b"/>
            <a:pathLst>
              <a:path w="447675" h="487679">
                <a:moveTo>
                  <a:pt x="117246" y="128600"/>
                </a:moveTo>
                <a:lnTo>
                  <a:pt x="114846" y="114211"/>
                </a:lnTo>
                <a:lnTo>
                  <a:pt x="107657" y="102463"/>
                </a:lnTo>
                <a:lnTo>
                  <a:pt x="96824" y="94449"/>
                </a:lnTo>
                <a:lnTo>
                  <a:pt x="83489" y="91274"/>
                </a:lnTo>
                <a:lnTo>
                  <a:pt x="69773" y="93853"/>
                </a:lnTo>
                <a:lnTo>
                  <a:pt x="58496" y="101498"/>
                </a:lnTo>
                <a:lnTo>
                  <a:pt x="50761" y="112991"/>
                </a:lnTo>
                <a:lnTo>
                  <a:pt x="47688" y="127076"/>
                </a:lnTo>
                <a:lnTo>
                  <a:pt x="50317" y="142519"/>
                </a:lnTo>
                <a:lnTo>
                  <a:pt x="57531" y="157048"/>
                </a:lnTo>
                <a:lnTo>
                  <a:pt x="68402" y="167843"/>
                </a:lnTo>
                <a:lnTo>
                  <a:pt x="81953" y="172072"/>
                </a:lnTo>
                <a:lnTo>
                  <a:pt x="95389" y="168300"/>
                </a:lnTo>
                <a:lnTo>
                  <a:pt x="106502" y="158013"/>
                </a:lnTo>
                <a:lnTo>
                  <a:pt x="114173" y="143878"/>
                </a:lnTo>
                <a:lnTo>
                  <a:pt x="117246" y="128600"/>
                </a:lnTo>
                <a:close/>
              </a:path>
              <a:path w="447675" h="487679">
                <a:moveTo>
                  <a:pt x="268541" y="145580"/>
                </a:moveTo>
                <a:lnTo>
                  <a:pt x="264947" y="127215"/>
                </a:lnTo>
                <a:lnTo>
                  <a:pt x="254939" y="111950"/>
                </a:lnTo>
                <a:lnTo>
                  <a:pt x="239763" y="101523"/>
                </a:lnTo>
                <a:lnTo>
                  <a:pt x="220599" y="97675"/>
                </a:lnTo>
                <a:lnTo>
                  <a:pt x="202222" y="101523"/>
                </a:lnTo>
                <a:lnTo>
                  <a:pt x="186944" y="111950"/>
                </a:lnTo>
                <a:lnTo>
                  <a:pt x="176517" y="127215"/>
                </a:lnTo>
                <a:lnTo>
                  <a:pt x="172656" y="145580"/>
                </a:lnTo>
                <a:lnTo>
                  <a:pt x="176517" y="164731"/>
                </a:lnTo>
                <a:lnTo>
                  <a:pt x="186944" y="179908"/>
                </a:lnTo>
                <a:lnTo>
                  <a:pt x="202222" y="189890"/>
                </a:lnTo>
                <a:lnTo>
                  <a:pt x="220599" y="193497"/>
                </a:lnTo>
                <a:lnTo>
                  <a:pt x="220599" y="145580"/>
                </a:lnTo>
                <a:lnTo>
                  <a:pt x="268541" y="145580"/>
                </a:lnTo>
                <a:close/>
              </a:path>
              <a:path w="447675" h="487679">
                <a:moveTo>
                  <a:pt x="283298" y="158483"/>
                </a:moveTo>
                <a:lnTo>
                  <a:pt x="235356" y="158483"/>
                </a:lnTo>
                <a:lnTo>
                  <a:pt x="235356" y="206400"/>
                </a:lnTo>
                <a:lnTo>
                  <a:pt x="253733" y="202793"/>
                </a:lnTo>
                <a:lnTo>
                  <a:pt x="269011" y="192798"/>
                </a:lnTo>
                <a:lnTo>
                  <a:pt x="279438" y="177634"/>
                </a:lnTo>
                <a:lnTo>
                  <a:pt x="283298" y="158483"/>
                </a:lnTo>
                <a:close/>
              </a:path>
              <a:path w="447675" h="487679">
                <a:moveTo>
                  <a:pt x="381025" y="176911"/>
                </a:moveTo>
                <a:lnTo>
                  <a:pt x="320179" y="176911"/>
                </a:lnTo>
                <a:lnTo>
                  <a:pt x="320179" y="195338"/>
                </a:lnTo>
                <a:lnTo>
                  <a:pt x="381025" y="195338"/>
                </a:lnTo>
                <a:lnTo>
                  <a:pt x="381025" y="176911"/>
                </a:lnTo>
                <a:close/>
              </a:path>
              <a:path w="447675" h="487679">
                <a:moveTo>
                  <a:pt x="381025" y="141897"/>
                </a:moveTo>
                <a:lnTo>
                  <a:pt x="320179" y="141897"/>
                </a:lnTo>
                <a:lnTo>
                  <a:pt x="320179" y="160324"/>
                </a:lnTo>
                <a:lnTo>
                  <a:pt x="381025" y="160324"/>
                </a:lnTo>
                <a:lnTo>
                  <a:pt x="381025" y="141897"/>
                </a:lnTo>
                <a:close/>
              </a:path>
              <a:path w="447675" h="487679">
                <a:moveTo>
                  <a:pt x="381025" y="108724"/>
                </a:moveTo>
                <a:lnTo>
                  <a:pt x="320179" y="108724"/>
                </a:lnTo>
                <a:lnTo>
                  <a:pt x="320179" y="127152"/>
                </a:lnTo>
                <a:lnTo>
                  <a:pt x="381025" y="127152"/>
                </a:lnTo>
                <a:lnTo>
                  <a:pt x="381025" y="108724"/>
                </a:lnTo>
                <a:close/>
              </a:path>
              <a:path w="447675" h="487679">
                <a:moveTo>
                  <a:pt x="447421" y="25806"/>
                </a:moveTo>
                <a:lnTo>
                  <a:pt x="410540" y="25806"/>
                </a:lnTo>
                <a:lnTo>
                  <a:pt x="410540" y="73710"/>
                </a:lnTo>
                <a:lnTo>
                  <a:pt x="410540" y="235877"/>
                </a:lnTo>
                <a:lnTo>
                  <a:pt x="227774" y="235877"/>
                </a:lnTo>
                <a:lnTo>
                  <a:pt x="233260" y="225767"/>
                </a:lnTo>
                <a:lnTo>
                  <a:pt x="234835" y="222846"/>
                </a:lnTo>
                <a:lnTo>
                  <a:pt x="230149" y="209461"/>
                </a:lnTo>
                <a:lnTo>
                  <a:pt x="218376" y="201549"/>
                </a:lnTo>
                <a:lnTo>
                  <a:pt x="204190" y="204800"/>
                </a:lnTo>
                <a:lnTo>
                  <a:pt x="192557" y="213614"/>
                </a:lnTo>
                <a:lnTo>
                  <a:pt x="186639" y="218033"/>
                </a:lnTo>
                <a:lnTo>
                  <a:pt x="181686" y="221678"/>
                </a:lnTo>
                <a:lnTo>
                  <a:pt x="180670" y="222694"/>
                </a:lnTo>
                <a:lnTo>
                  <a:pt x="179133" y="223202"/>
                </a:lnTo>
                <a:lnTo>
                  <a:pt x="178104" y="224231"/>
                </a:lnTo>
                <a:lnTo>
                  <a:pt x="175552" y="225767"/>
                </a:lnTo>
                <a:lnTo>
                  <a:pt x="171970" y="225767"/>
                </a:lnTo>
                <a:lnTo>
                  <a:pt x="169926" y="223202"/>
                </a:lnTo>
                <a:lnTo>
                  <a:pt x="168389" y="222186"/>
                </a:lnTo>
                <a:lnTo>
                  <a:pt x="167373" y="220649"/>
                </a:lnTo>
                <a:lnTo>
                  <a:pt x="165836" y="219113"/>
                </a:lnTo>
                <a:lnTo>
                  <a:pt x="162217" y="215023"/>
                </a:lnTo>
                <a:lnTo>
                  <a:pt x="161594" y="214337"/>
                </a:lnTo>
                <a:lnTo>
                  <a:pt x="161594" y="73710"/>
                </a:lnTo>
                <a:lnTo>
                  <a:pt x="410540" y="73710"/>
                </a:lnTo>
                <a:lnTo>
                  <a:pt x="410540" y="25806"/>
                </a:lnTo>
                <a:lnTo>
                  <a:pt x="292519" y="25806"/>
                </a:lnTo>
                <a:lnTo>
                  <a:pt x="292519" y="0"/>
                </a:lnTo>
                <a:lnTo>
                  <a:pt x="274078" y="0"/>
                </a:lnTo>
                <a:lnTo>
                  <a:pt x="274078" y="25806"/>
                </a:lnTo>
                <a:lnTo>
                  <a:pt x="126555" y="25806"/>
                </a:lnTo>
                <a:lnTo>
                  <a:pt x="126555" y="73710"/>
                </a:lnTo>
                <a:lnTo>
                  <a:pt x="143154" y="73710"/>
                </a:lnTo>
                <a:lnTo>
                  <a:pt x="143154" y="191960"/>
                </a:lnTo>
                <a:lnTo>
                  <a:pt x="142303" y="190995"/>
                </a:lnTo>
                <a:lnTo>
                  <a:pt x="138734" y="188429"/>
                </a:lnTo>
                <a:lnTo>
                  <a:pt x="127990" y="186905"/>
                </a:lnTo>
                <a:lnTo>
                  <a:pt x="107022" y="184340"/>
                </a:lnTo>
                <a:lnTo>
                  <a:pt x="104457" y="184340"/>
                </a:lnTo>
                <a:lnTo>
                  <a:pt x="102412" y="185369"/>
                </a:lnTo>
                <a:lnTo>
                  <a:pt x="100876" y="187413"/>
                </a:lnTo>
                <a:lnTo>
                  <a:pt x="82473" y="215023"/>
                </a:lnTo>
                <a:lnTo>
                  <a:pt x="64058" y="187413"/>
                </a:lnTo>
                <a:lnTo>
                  <a:pt x="63030" y="185369"/>
                </a:lnTo>
                <a:lnTo>
                  <a:pt x="60477" y="184340"/>
                </a:lnTo>
                <a:lnTo>
                  <a:pt x="58432" y="184340"/>
                </a:lnTo>
                <a:lnTo>
                  <a:pt x="12395" y="189966"/>
                </a:lnTo>
                <a:lnTo>
                  <a:pt x="1676" y="236524"/>
                </a:lnTo>
                <a:lnTo>
                  <a:pt x="0" y="258343"/>
                </a:lnTo>
                <a:lnTo>
                  <a:pt x="50" y="262458"/>
                </a:lnTo>
                <a:lnTo>
                  <a:pt x="7289" y="316280"/>
                </a:lnTo>
                <a:lnTo>
                  <a:pt x="35420" y="333667"/>
                </a:lnTo>
                <a:lnTo>
                  <a:pt x="39509" y="467639"/>
                </a:lnTo>
                <a:lnTo>
                  <a:pt x="41630" y="475208"/>
                </a:lnTo>
                <a:lnTo>
                  <a:pt x="46545" y="481380"/>
                </a:lnTo>
                <a:lnTo>
                  <a:pt x="53174" y="485546"/>
                </a:lnTo>
                <a:lnTo>
                  <a:pt x="60477" y="487070"/>
                </a:lnTo>
                <a:lnTo>
                  <a:pt x="67132" y="487070"/>
                </a:lnTo>
                <a:lnTo>
                  <a:pt x="75819" y="484517"/>
                </a:lnTo>
                <a:lnTo>
                  <a:pt x="78892" y="480428"/>
                </a:lnTo>
                <a:lnTo>
                  <a:pt x="80937" y="477875"/>
                </a:lnTo>
                <a:lnTo>
                  <a:pt x="84518" y="477875"/>
                </a:lnTo>
                <a:lnTo>
                  <a:pt x="86055" y="480428"/>
                </a:lnTo>
                <a:lnTo>
                  <a:pt x="89623" y="484517"/>
                </a:lnTo>
                <a:lnTo>
                  <a:pt x="97815" y="487070"/>
                </a:lnTo>
                <a:lnTo>
                  <a:pt x="104457" y="487070"/>
                </a:lnTo>
                <a:lnTo>
                  <a:pt x="132080" y="239572"/>
                </a:lnTo>
                <a:lnTo>
                  <a:pt x="134124" y="241617"/>
                </a:lnTo>
                <a:lnTo>
                  <a:pt x="135661" y="243662"/>
                </a:lnTo>
                <a:lnTo>
                  <a:pt x="137198" y="245198"/>
                </a:lnTo>
                <a:lnTo>
                  <a:pt x="143154" y="251625"/>
                </a:lnTo>
                <a:lnTo>
                  <a:pt x="143154" y="254304"/>
                </a:lnTo>
                <a:lnTo>
                  <a:pt x="145935" y="254304"/>
                </a:lnTo>
                <a:lnTo>
                  <a:pt x="148958" y="257213"/>
                </a:lnTo>
                <a:lnTo>
                  <a:pt x="154749" y="262026"/>
                </a:lnTo>
                <a:lnTo>
                  <a:pt x="160718" y="266166"/>
                </a:lnTo>
                <a:lnTo>
                  <a:pt x="166344" y="270256"/>
                </a:lnTo>
                <a:lnTo>
                  <a:pt x="173507" y="270256"/>
                </a:lnTo>
                <a:lnTo>
                  <a:pt x="179133" y="267703"/>
                </a:lnTo>
                <a:lnTo>
                  <a:pt x="184188" y="265607"/>
                </a:lnTo>
                <a:lnTo>
                  <a:pt x="190068" y="262458"/>
                </a:lnTo>
                <a:lnTo>
                  <a:pt x="196608" y="258343"/>
                </a:lnTo>
                <a:lnTo>
                  <a:pt x="202361" y="254304"/>
                </a:lnTo>
                <a:lnTo>
                  <a:pt x="255638" y="254304"/>
                </a:lnTo>
                <a:lnTo>
                  <a:pt x="187413" y="309587"/>
                </a:lnTo>
                <a:lnTo>
                  <a:pt x="198475" y="324332"/>
                </a:lnTo>
                <a:lnTo>
                  <a:pt x="285140" y="254304"/>
                </a:lnTo>
                <a:lnTo>
                  <a:pt x="371805" y="324332"/>
                </a:lnTo>
                <a:lnTo>
                  <a:pt x="384721" y="309587"/>
                </a:lnTo>
                <a:lnTo>
                  <a:pt x="314642" y="254304"/>
                </a:lnTo>
                <a:lnTo>
                  <a:pt x="428980" y="254304"/>
                </a:lnTo>
                <a:lnTo>
                  <a:pt x="428980" y="235877"/>
                </a:lnTo>
                <a:lnTo>
                  <a:pt x="428980" y="73710"/>
                </a:lnTo>
                <a:lnTo>
                  <a:pt x="447421" y="73710"/>
                </a:lnTo>
                <a:lnTo>
                  <a:pt x="447421" y="25806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7" name="object 67"/>
          <p:cNvSpPr txBox="1"/>
          <p:nvPr/>
        </p:nvSpPr>
        <p:spPr>
          <a:xfrm>
            <a:off x="5762292" y="456998"/>
            <a:ext cx="236854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60">
                <a:solidFill>
                  <a:srgbClr val="FFFFFF"/>
                </a:solidFill>
                <a:latin typeface="Calibri"/>
                <a:cs typeface="Calibri"/>
              </a:rPr>
              <a:t>03</a:t>
            </a:r>
            <a:endParaRPr sz="1800">
              <a:latin typeface="Calibri"/>
              <a:cs typeface="Calibri"/>
            </a:endParaRPr>
          </a:p>
        </p:txBody>
      </p:sp>
      <p:grpSp>
        <p:nvGrpSpPr>
          <p:cNvPr id="68" name="object 68"/>
          <p:cNvGrpSpPr/>
          <p:nvPr/>
        </p:nvGrpSpPr>
        <p:grpSpPr>
          <a:xfrm>
            <a:off x="5997280" y="719802"/>
            <a:ext cx="485775" cy="472440"/>
            <a:chOff x="5997280" y="719802"/>
            <a:chExt cx="485775" cy="472440"/>
          </a:xfrm>
        </p:grpSpPr>
        <p:sp>
          <p:nvSpPr>
            <p:cNvPr id="69" name="object 69"/>
            <p:cNvSpPr/>
            <p:nvPr/>
          </p:nvSpPr>
          <p:spPr>
            <a:xfrm>
              <a:off x="6052223" y="719810"/>
              <a:ext cx="304165" cy="381635"/>
            </a:xfrm>
            <a:custGeom>
              <a:rect l="l" t="t" r="r" b="b"/>
              <a:pathLst>
                <a:path w="304164" h="381634">
                  <a:moveTo>
                    <a:pt x="207060" y="27584"/>
                  </a:moveTo>
                  <a:lnTo>
                    <a:pt x="203352" y="14351"/>
                  </a:lnTo>
                  <a:lnTo>
                    <a:pt x="195630" y="4711"/>
                  </a:lnTo>
                  <a:lnTo>
                    <a:pt x="184531" y="0"/>
                  </a:lnTo>
                  <a:lnTo>
                    <a:pt x="172161" y="1155"/>
                  </a:lnTo>
                  <a:lnTo>
                    <a:pt x="160921" y="7467"/>
                  </a:lnTo>
                  <a:lnTo>
                    <a:pt x="151917" y="17830"/>
                  </a:lnTo>
                  <a:lnTo>
                    <a:pt x="146278" y="31102"/>
                  </a:lnTo>
                  <a:lnTo>
                    <a:pt x="146646" y="45224"/>
                  </a:lnTo>
                  <a:lnTo>
                    <a:pt x="151053" y="58013"/>
                  </a:lnTo>
                  <a:lnTo>
                    <a:pt x="159054" y="68097"/>
                  </a:lnTo>
                  <a:lnTo>
                    <a:pt x="170180" y="74155"/>
                  </a:lnTo>
                  <a:lnTo>
                    <a:pt x="182181" y="72999"/>
                  </a:lnTo>
                  <a:lnTo>
                    <a:pt x="192595" y="66687"/>
                  </a:lnTo>
                  <a:lnTo>
                    <a:pt x="200774" y="56324"/>
                  </a:lnTo>
                  <a:lnTo>
                    <a:pt x="206044" y="43053"/>
                  </a:lnTo>
                  <a:lnTo>
                    <a:pt x="207060" y="27584"/>
                  </a:lnTo>
                  <a:close/>
                </a:path>
                <a:path w="304164" h="381634">
                  <a:moveTo>
                    <a:pt x="304165" y="134620"/>
                  </a:moveTo>
                  <a:lnTo>
                    <a:pt x="229336" y="137020"/>
                  </a:lnTo>
                  <a:lnTo>
                    <a:pt x="226923" y="137020"/>
                  </a:lnTo>
                  <a:lnTo>
                    <a:pt x="224028" y="132232"/>
                  </a:lnTo>
                  <a:lnTo>
                    <a:pt x="219671" y="125044"/>
                  </a:lnTo>
                  <a:lnTo>
                    <a:pt x="195541" y="96304"/>
                  </a:lnTo>
                  <a:lnTo>
                    <a:pt x="193128" y="91503"/>
                  </a:lnTo>
                  <a:lnTo>
                    <a:pt x="188290" y="89115"/>
                  </a:lnTo>
                  <a:lnTo>
                    <a:pt x="181051" y="89115"/>
                  </a:lnTo>
                  <a:lnTo>
                    <a:pt x="181051" y="86715"/>
                  </a:lnTo>
                  <a:lnTo>
                    <a:pt x="178638" y="86715"/>
                  </a:lnTo>
                  <a:lnTo>
                    <a:pt x="183464" y="101092"/>
                  </a:lnTo>
                  <a:lnTo>
                    <a:pt x="171399" y="105879"/>
                  </a:lnTo>
                  <a:lnTo>
                    <a:pt x="171399" y="117856"/>
                  </a:lnTo>
                  <a:lnTo>
                    <a:pt x="147256" y="156184"/>
                  </a:lnTo>
                  <a:lnTo>
                    <a:pt x="148615" y="151396"/>
                  </a:lnTo>
                  <a:lnTo>
                    <a:pt x="164160" y="96304"/>
                  </a:lnTo>
                  <a:lnTo>
                    <a:pt x="166573" y="93903"/>
                  </a:lnTo>
                  <a:lnTo>
                    <a:pt x="168986" y="81927"/>
                  </a:lnTo>
                  <a:lnTo>
                    <a:pt x="164160" y="79527"/>
                  </a:lnTo>
                  <a:lnTo>
                    <a:pt x="156908" y="91503"/>
                  </a:lnTo>
                  <a:lnTo>
                    <a:pt x="156908" y="93903"/>
                  </a:lnTo>
                  <a:lnTo>
                    <a:pt x="137604" y="151396"/>
                  </a:lnTo>
                  <a:lnTo>
                    <a:pt x="139344" y="120256"/>
                  </a:lnTo>
                  <a:lnTo>
                    <a:pt x="140017" y="108280"/>
                  </a:lnTo>
                  <a:lnTo>
                    <a:pt x="147256" y="96304"/>
                  </a:lnTo>
                  <a:lnTo>
                    <a:pt x="142430" y="86715"/>
                  </a:lnTo>
                  <a:lnTo>
                    <a:pt x="152082" y="77139"/>
                  </a:lnTo>
                  <a:lnTo>
                    <a:pt x="144843" y="74739"/>
                  </a:lnTo>
                  <a:lnTo>
                    <a:pt x="135191" y="72351"/>
                  </a:lnTo>
                  <a:lnTo>
                    <a:pt x="127939" y="69951"/>
                  </a:lnTo>
                  <a:lnTo>
                    <a:pt x="115874" y="67551"/>
                  </a:lnTo>
                  <a:lnTo>
                    <a:pt x="113461" y="67551"/>
                  </a:lnTo>
                  <a:lnTo>
                    <a:pt x="43459" y="113068"/>
                  </a:lnTo>
                  <a:lnTo>
                    <a:pt x="17208" y="153492"/>
                  </a:lnTo>
                  <a:lnTo>
                    <a:pt x="9169" y="168643"/>
                  </a:lnTo>
                  <a:lnTo>
                    <a:pt x="0" y="184924"/>
                  </a:lnTo>
                  <a:lnTo>
                    <a:pt x="9055" y="190271"/>
                  </a:lnTo>
                  <a:lnTo>
                    <a:pt x="18110" y="195402"/>
                  </a:lnTo>
                  <a:lnTo>
                    <a:pt x="27165" y="200075"/>
                  </a:lnTo>
                  <a:lnTo>
                    <a:pt x="36220" y="204089"/>
                  </a:lnTo>
                  <a:lnTo>
                    <a:pt x="44818" y="187655"/>
                  </a:lnTo>
                  <a:lnTo>
                    <a:pt x="54317" y="169659"/>
                  </a:lnTo>
                  <a:lnTo>
                    <a:pt x="62014" y="153898"/>
                  </a:lnTo>
                  <a:lnTo>
                    <a:pt x="65189" y="144208"/>
                  </a:lnTo>
                  <a:lnTo>
                    <a:pt x="96570" y="120256"/>
                  </a:lnTo>
                  <a:lnTo>
                    <a:pt x="78765" y="169049"/>
                  </a:lnTo>
                  <a:lnTo>
                    <a:pt x="70421" y="192671"/>
                  </a:lnTo>
                  <a:lnTo>
                    <a:pt x="62763" y="216065"/>
                  </a:lnTo>
                  <a:lnTo>
                    <a:pt x="68580" y="219240"/>
                  </a:lnTo>
                  <a:lnTo>
                    <a:pt x="74841" y="221754"/>
                  </a:lnTo>
                  <a:lnTo>
                    <a:pt x="81102" y="223812"/>
                  </a:lnTo>
                  <a:lnTo>
                    <a:pt x="86906" y="225640"/>
                  </a:lnTo>
                  <a:lnTo>
                    <a:pt x="84683" y="242074"/>
                  </a:lnTo>
                  <a:lnTo>
                    <a:pt x="81775" y="258279"/>
                  </a:lnTo>
                  <a:lnTo>
                    <a:pt x="78435" y="273062"/>
                  </a:lnTo>
                  <a:lnTo>
                    <a:pt x="74841" y="285521"/>
                  </a:lnTo>
                  <a:lnTo>
                    <a:pt x="41046" y="362178"/>
                  </a:lnTo>
                  <a:lnTo>
                    <a:pt x="77254" y="381330"/>
                  </a:lnTo>
                  <a:lnTo>
                    <a:pt x="87807" y="359511"/>
                  </a:lnTo>
                  <a:lnTo>
                    <a:pt x="100190" y="336130"/>
                  </a:lnTo>
                  <a:lnTo>
                    <a:pt x="112560" y="309587"/>
                  </a:lnTo>
                  <a:lnTo>
                    <a:pt x="123113" y="278333"/>
                  </a:lnTo>
                  <a:lnTo>
                    <a:pt x="124929" y="269392"/>
                  </a:lnTo>
                  <a:lnTo>
                    <a:pt x="126733" y="260680"/>
                  </a:lnTo>
                  <a:lnTo>
                    <a:pt x="128549" y="252399"/>
                  </a:lnTo>
                  <a:lnTo>
                    <a:pt x="130365" y="244805"/>
                  </a:lnTo>
                  <a:lnTo>
                    <a:pt x="181051" y="247205"/>
                  </a:lnTo>
                  <a:lnTo>
                    <a:pt x="176225" y="256781"/>
                  </a:lnTo>
                  <a:lnTo>
                    <a:pt x="168986" y="297497"/>
                  </a:lnTo>
                  <a:lnTo>
                    <a:pt x="207606" y="307086"/>
                  </a:lnTo>
                  <a:lnTo>
                    <a:pt x="211137" y="297497"/>
                  </a:lnTo>
                  <a:lnTo>
                    <a:pt x="214845" y="285826"/>
                  </a:lnTo>
                  <a:lnTo>
                    <a:pt x="218452" y="273138"/>
                  </a:lnTo>
                  <a:lnTo>
                    <a:pt x="222084" y="259181"/>
                  </a:lnTo>
                  <a:lnTo>
                    <a:pt x="226047" y="244805"/>
                  </a:lnTo>
                  <a:lnTo>
                    <a:pt x="229336" y="232829"/>
                  </a:lnTo>
                  <a:lnTo>
                    <a:pt x="207606" y="204089"/>
                  </a:lnTo>
                  <a:lnTo>
                    <a:pt x="202780" y="204089"/>
                  </a:lnTo>
                  <a:lnTo>
                    <a:pt x="195541" y="201688"/>
                  </a:lnTo>
                  <a:lnTo>
                    <a:pt x="166573" y="201688"/>
                  </a:lnTo>
                  <a:lnTo>
                    <a:pt x="159321" y="199301"/>
                  </a:lnTo>
                  <a:lnTo>
                    <a:pt x="164719" y="182753"/>
                  </a:lnTo>
                  <a:lnTo>
                    <a:pt x="169887" y="165760"/>
                  </a:lnTo>
                  <a:lnTo>
                    <a:pt x="172542" y="156184"/>
                  </a:lnTo>
                  <a:lnTo>
                    <a:pt x="174599" y="148767"/>
                  </a:lnTo>
                  <a:lnTo>
                    <a:pt x="178638" y="132232"/>
                  </a:lnTo>
                  <a:lnTo>
                    <a:pt x="188290" y="146596"/>
                  </a:lnTo>
                  <a:lnTo>
                    <a:pt x="200367" y="160972"/>
                  </a:lnTo>
                  <a:lnTo>
                    <a:pt x="202780" y="163372"/>
                  </a:lnTo>
                  <a:lnTo>
                    <a:pt x="219671" y="175348"/>
                  </a:lnTo>
                  <a:lnTo>
                    <a:pt x="304165" y="175348"/>
                  </a:lnTo>
                  <a:lnTo>
                    <a:pt x="304165" y="137020"/>
                  </a:lnTo>
                  <a:lnTo>
                    <a:pt x="304165" y="134620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0" name="object 7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5997280" y="919267"/>
              <a:ext cx="106910" cy="97931"/>
            </a:xfrm>
            <a:prstGeom prst="rect">
              <a:avLst/>
            </a:prstGeom>
          </p:spPr>
        </p:pic>
        <p:sp>
          <p:nvSpPr>
            <p:cNvPr id="71" name="object 71"/>
            <p:cNvSpPr/>
            <p:nvPr/>
          </p:nvSpPr>
          <p:spPr>
            <a:xfrm>
              <a:off x="6004276" y="900281"/>
              <a:ext cx="478790" cy="292100"/>
            </a:xfrm>
            <a:custGeom>
              <a:rect l="l" t="t" r="r" b="b"/>
              <a:pathLst>
                <a:path w="478789" h="292100">
                  <a:moveTo>
                    <a:pt x="32972" y="291794"/>
                  </a:moveTo>
                  <a:lnTo>
                    <a:pt x="0" y="265813"/>
                  </a:lnTo>
                  <a:lnTo>
                    <a:pt x="61947" y="186868"/>
                  </a:lnTo>
                  <a:lnTo>
                    <a:pt x="138883" y="224841"/>
                  </a:lnTo>
                  <a:lnTo>
                    <a:pt x="212821" y="147896"/>
                  </a:lnTo>
                  <a:lnTo>
                    <a:pt x="306742" y="157889"/>
                  </a:lnTo>
                  <a:lnTo>
                    <a:pt x="411654" y="44968"/>
                  </a:lnTo>
                  <a:lnTo>
                    <a:pt x="394668" y="32976"/>
                  </a:lnTo>
                  <a:lnTo>
                    <a:pt x="478598" y="0"/>
                  </a:lnTo>
                  <a:lnTo>
                    <a:pt x="471604" y="87938"/>
                  </a:lnTo>
                  <a:lnTo>
                    <a:pt x="447624" y="71949"/>
                  </a:lnTo>
                  <a:lnTo>
                    <a:pt x="322729" y="203856"/>
                  </a:lnTo>
                  <a:lnTo>
                    <a:pt x="229807" y="193863"/>
                  </a:lnTo>
                  <a:lnTo>
                    <a:pt x="147875" y="277804"/>
                  </a:lnTo>
                  <a:lnTo>
                    <a:pt x="73937" y="241830"/>
                  </a:lnTo>
                  <a:lnTo>
                    <a:pt x="32972" y="291794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72" name="object 72"/>
          <p:cNvGrpSpPr/>
          <p:nvPr/>
        </p:nvGrpSpPr>
        <p:grpSpPr>
          <a:xfrm>
            <a:off x="5994105" y="3260437"/>
            <a:ext cx="485775" cy="472440"/>
            <a:chOff x="5994105" y="3260437"/>
            <a:chExt cx="485775" cy="472440"/>
          </a:xfrm>
        </p:grpSpPr>
        <p:sp>
          <p:nvSpPr>
            <p:cNvPr id="73" name="object 73"/>
            <p:cNvSpPr/>
            <p:nvPr/>
          </p:nvSpPr>
          <p:spPr>
            <a:xfrm>
              <a:off x="6049048" y="3260445"/>
              <a:ext cx="304165" cy="381635"/>
            </a:xfrm>
            <a:custGeom>
              <a:rect l="l" t="t" r="r" b="b"/>
              <a:pathLst>
                <a:path w="304164" h="381635">
                  <a:moveTo>
                    <a:pt x="207060" y="27584"/>
                  </a:moveTo>
                  <a:lnTo>
                    <a:pt x="203352" y="14351"/>
                  </a:lnTo>
                  <a:lnTo>
                    <a:pt x="195630" y="4711"/>
                  </a:lnTo>
                  <a:lnTo>
                    <a:pt x="184531" y="0"/>
                  </a:lnTo>
                  <a:lnTo>
                    <a:pt x="172161" y="1155"/>
                  </a:lnTo>
                  <a:lnTo>
                    <a:pt x="160921" y="7467"/>
                  </a:lnTo>
                  <a:lnTo>
                    <a:pt x="151917" y="17830"/>
                  </a:lnTo>
                  <a:lnTo>
                    <a:pt x="146278" y="31102"/>
                  </a:lnTo>
                  <a:lnTo>
                    <a:pt x="146646" y="45224"/>
                  </a:lnTo>
                  <a:lnTo>
                    <a:pt x="151053" y="58013"/>
                  </a:lnTo>
                  <a:lnTo>
                    <a:pt x="159054" y="68097"/>
                  </a:lnTo>
                  <a:lnTo>
                    <a:pt x="170180" y="74155"/>
                  </a:lnTo>
                  <a:lnTo>
                    <a:pt x="182181" y="72999"/>
                  </a:lnTo>
                  <a:lnTo>
                    <a:pt x="192595" y="66687"/>
                  </a:lnTo>
                  <a:lnTo>
                    <a:pt x="200774" y="56324"/>
                  </a:lnTo>
                  <a:lnTo>
                    <a:pt x="206044" y="43053"/>
                  </a:lnTo>
                  <a:lnTo>
                    <a:pt x="207060" y="27584"/>
                  </a:lnTo>
                  <a:close/>
                </a:path>
                <a:path w="304164" h="381635">
                  <a:moveTo>
                    <a:pt x="304165" y="134620"/>
                  </a:moveTo>
                  <a:lnTo>
                    <a:pt x="229336" y="137020"/>
                  </a:lnTo>
                  <a:lnTo>
                    <a:pt x="226923" y="137020"/>
                  </a:lnTo>
                  <a:lnTo>
                    <a:pt x="224028" y="132232"/>
                  </a:lnTo>
                  <a:lnTo>
                    <a:pt x="219671" y="125044"/>
                  </a:lnTo>
                  <a:lnTo>
                    <a:pt x="195541" y="96304"/>
                  </a:lnTo>
                  <a:lnTo>
                    <a:pt x="193128" y="91503"/>
                  </a:lnTo>
                  <a:lnTo>
                    <a:pt x="188290" y="89115"/>
                  </a:lnTo>
                  <a:lnTo>
                    <a:pt x="181051" y="89115"/>
                  </a:lnTo>
                  <a:lnTo>
                    <a:pt x="181051" y="86715"/>
                  </a:lnTo>
                  <a:lnTo>
                    <a:pt x="178638" y="86715"/>
                  </a:lnTo>
                  <a:lnTo>
                    <a:pt x="183464" y="101092"/>
                  </a:lnTo>
                  <a:lnTo>
                    <a:pt x="171399" y="105879"/>
                  </a:lnTo>
                  <a:lnTo>
                    <a:pt x="171399" y="117856"/>
                  </a:lnTo>
                  <a:lnTo>
                    <a:pt x="147256" y="156184"/>
                  </a:lnTo>
                  <a:lnTo>
                    <a:pt x="148615" y="151396"/>
                  </a:lnTo>
                  <a:lnTo>
                    <a:pt x="164160" y="96304"/>
                  </a:lnTo>
                  <a:lnTo>
                    <a:pt x="166573" y="93903"/>
                  </a:lnTo>
                  <a:lnTo>
                    <a:pt x="168986" y="81927"/>
                  </a:lnTo>
                  <a:lnTo>
                    <a:pt x="164160" y="79527"/>
                  </a:lnTo>
                  <a:lnTo>
                    <a:pt x="156908" y="91503"/>
                  </a:lnTo>
                  <a:lnTo>
                    <a:pt x="156908" y="93903"/>
                  </a:lnTo>
                  <a:lnTo>
                    <a:pt x="137604" y="151396"/>
                  </a:lnTo>
                  <a:lnTo>
                    <a:pt x="139344" y="120256"/>
                  </a:lnTo>
                  <a:lnTo>
                    <a:pt x="140017" y="108280"/>
                  </a:lnTo>
                  <a:lnTo>
                    <a:pt x="147256" y="96304"/>
                  </a:lnTo>
                  <a:lnTo>
                    <a:pt x="142430" y="86715"/>
                  </a:lnTo>
                  <a:lnTo>
                    <a:pt x="152082" y="77139"/>
                  </a:lnTo>
                  <a:lnTo>
                    <a:pt x="144843" y="74739"/>
                  </a:lnTo>
                  <a:lnTo>
                    <a:pt x="135191" y="72351"/>
                  </a:lnTo>
                  <a:lnTo>
                    <a:pt x="127939" y="69951"/>
                  </a:lnTo>
                  <a:lnTo>
                    <a:pt x="115874" y="67551"/>
                  </a:lnTo>
                  <a:lnTo>
                    <a:pt x="113461" y="67551"/>
                  </a:lnTo>
                  <a:lnTo>
                    <a:pt x="43459" y="113068"/>
                  </a:lnTo>
                  <a:lnTo>
                    <a:pt x="17208" y="153492"/>
                  </a:lnTo>
                  <a:lnTo>
                    <a:pt x="9169" y="168643"/>
                  </a:lnTo>
                  <a:lnTo>
                    <a:pt x="0" y="184924"/>
                  </a:lnTo>
                  <a:lnTo>
                    <a:pt x="9055" y="190271"/>
                  </a:lnTo>
                  <a:lnTo>
                    <a:pt x="18110" y="195402"/>
                  </a:lnTo>
                  <a:lnTo>
                    <a:pt x="27165" y="200075"/>
                  </a:lnTo>
                  <a:lnTo>
                    <a:pt x="36220" y="204089"/>
                  </a:lnTo>
                  <a:lnTo>
                    <a:pt x="44818" y="187655"/>
                  </a:lnTo>
                  <a:lnTo>
                    <a:pt x="54317" y="169659"/>
                  </a:lnTo>
                  <a:lnTo>
                    <a:pt x="62014" y="153898"/>
                  </a:lnTo>
                  <a:lnTo>
                    <a:pt x="65189" y="144208"/>
                  </a:lnTo>
                  <a:lnTo>
                    <a:pt x="96570" y="120256"/>
                  </a:lnTo>
                  <a:lnTo>
                    <a:pt x="78765" y="169049"/>
                  </a:lnTo>
                  <a:lnTo>
                    <a:pt x="70421" y="192671"/>
                  </a:lnTo>
                  <a:lnTo>
                    <a:pt x="62763" y="216065"/>
                  </a:lnTo>
                  <a:lnTo>
                    <a:pt x="68580" y="219240"/>
                  </a:lnTo>
                  <a:lnTo>
                    <a:pt x="74841" y="221754"/>
                  </a:lnTo>
                  <a:lnTo>
                    <a:pt x="81102" y="223812"/>
                  </a:lnTo>
                  <a:lnTo>
                    <a:pt x="86906" y="225640"/>
                  </a:lnTo>
                  <a:lnTo>
                    <a:pt x="84683" y="242074"/>
                  </a:lnTo>
                  <a:lnTo>
                    <a:pt x="81775" y="258279"/>
                  </a:lnTo>
                  <a:lnTo>
                    <a:pt x="78435" y="273062"/>
                  </a:lnTo>
                  <a:lnTo>
                    <a:pt x="74841" y="285521"/>
                  </a:lnTo>
                  <a:lnTo>
                    <a:pt x="41046" y="362178"/>
                  </a:lnTo>
                  <a:lnTo>
                    <a:pt x="77254" y="381330"/>
                  </a:lnTo>
                  <a:lnTo>
                    <a:pt x="87807" y="359511"/>
                  </a:lnTo>
                  <a:lnTo>
                    <a:pt x="100190" y="336130"/>
                  </a:lnTo>
                  <a:lnTo>
                    <a:pt x="112560" y="309587"/>
                  </a:lnTo>
                  <a:lnTo>
                    <a:pt x="123113" y="278333"/>
                  </a:lnTo>
                  <a:lnTo>
                    <a:pt x="124929" y="269392"/>
                  </a:lnTo>
                  <a:lnTo>
                    <a:pt x="126733" y="260680"/>
                  </a:lnTo>
                  <a:lnTo>
                    <a:pt x="128549" y="252399"/>
                  </a:lnTo>
                  <a:lnTo>
                    <a:pt x="130365" y="244805"/>
                  </a:lnTo>
                  <a:lnTo>
                    <a:pt x="181051" y="247205"/>
                  </a:lnTo>
                  <a:lnTo>
                    <a:pt x="176225" y="256781"/>
                  </a:lnTo>
                  <a:lnTo>
                    <a:pt x="168986" y="297497"/>
                  </a:lnTo>
                  <a:lnTo>
                    <a:pt x="207606" y="307086"/>
                  </a:lnTo>
                  <a:lnTo>
                    <a:pt x="211137" y="297497"/>
                  </a:lnTo>
                  <a:lnTo>
                    <a:pt x="214845" y="285826"/>
                  </a:lnTo>
                  <a:lnTo>
                    <a:pt x="218452" y="273138"/>
                  </a:lnTo>
                  <a:lnTo>
                    <a:pt x="222084" y="259181"/>
                  </a:lnTo>
                  <a:lnTo>
                    <a:pt x="226047" y="244805"/>
                  </a:lnTo>
                  <a:lnTo>
                    <a:pt x="229336" y="232829"/>
                  </a:lnTo>
                  <a:lnTo>
                    <a:pt x="207606" y="204089"/>
                  </a:lnTo>
                  <a:lnTo>
                    <a:pt x="202780" y="204089"/>
                  </a:lnTo>
                  <a:lnTo>
                    <a:pt x="195541" y="201688"/>
                  </a:lnTo>
                  <a:lnTo>
                    <a:pt x="166573" y="201688"/>
                  </a:lnTo>
                  <a:lnTo>
                    <a:pt x="159321" y="199301"/>
                  </a:lnTo>
                  <a:lnTo>
                    <a:pt x="164719" y="182753"/>
                  </a:lnTo>
                  <a:lnTo>
                    <a:pt x="169887" y="165760"/>
                  </a:lnTo>
                  <a:lnTo>
                    <a:pt x="172542" y="156184"/>
                  </a:lnTo>
                  <a:lnTo>
                    <a:pt x="174599" y="148767"/>
                  </a:lnTo>
                  <a:lnTo>
                    <a:pt x="178638" y="132232"/>
                  </a:lnTo>
                  <a:lnTo>
                    <a:pt x="188290" y="146596"/>
                  </a:lnTo>
                  <a:lnTo>
                    <a:pt x="200367" y="160972"/>
                  </a:lnTo>
                  <a:lnTo>
                    <a:pt x="202780" y="163372"/>
                  </a:lnTo>
                  <a:lnTo>
                    <a:pt x="219671" y="175348"/>
                  </a:lnTo>
                  <a:lnTo>
                    <a:pt x="304165" y="175348"/>
                  </a:lnTo>
                  <a:lnTo>
                    <a:pt x="304165" y="137020"/>
                  </a:lnTo>
                  <a:lnTo>
                    <a:pt x="304165" y="134620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4" name="object 7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994105" y="3459902"/>
              <a:ext cx="106910" cy="97931"/>
            </a:xfrm>
            <a:prstGeom prst="rect">
              <a:avLst/>
            </a:prstGeom>
          </p:spPr>
        </p:pic>
        <p:sp>
          <p:nvSpPr>
            <p:cNvPr id="75" name="object 75"/>
            <p:cNvSpPr/>
            <p:nvPr/>
          </p:nvSpPr>
          <p:spPr>
            <a:xfrm>
              <a:off x="6001101" y="3440916"/>
              <a:ext cx="478790" cy="292100"/>
            </a:xfrm>
            <a:custGeom>
              <a:rect l="l" t="t" r="r" b="b"/>
              <a:pathLst>
                <a:path w="478789" h="292100">
                  <a:moveTo>
                    <a:pt x="32972" y="291794"/>
                  </a:moveTo>
                  <a:lnTo>
                    <a:pt x="0" y="265812"/>
                  </a:lnTo>
                  <a:lnTo>
                    <a:pt x="61947" y="186868"/>
                  </a:lnTo>
                  <a:lnTo>
                    <a:pt x="138883" y="224841"/>
                  </a:lnTo>
                  <a:lnTo>
                    <a:pt x="212821" y="147896"/>
                  </a:lnTo>
                  <a:lnTo>
                    <a:pt x="306742" y="157888"/>
                  </a:lnTo>
                  <a:lnTo>
                    <a:pt x="411654" y="44968"/>
                  </a:lnTo>
                  <a:lnTo>
                    <a:pt x="394668" y="32976"/>
                  </a:lnTo>
                  <a:lnTo>
                    <a:pt x="478598" y="0"/>
                  </a:lnTo>
                  <a:lnTo>
                    <a:pt x="471604" y="87938"/>
                  </a:lnTo>
                  <a:lnTo>
                    <a:pt x="447624" y="71949"/>
                  </a:lnTo>
                  <a:lnTo>
                    <a:pt x="322729" y="203856"/>
                  </a:lnTo>
                  <a:lnTo>
                    <a:pt x="229807" y="193863"/>
                  </a:lnTo>
                  <a:lnTo>
                    <a:pt x="147875" y="277804"/>
                  </a:lnTo>
                  <a:lnTo>
                    <a:pt x="73937" y="241829"/>
                  </a:lnTo>
                  <a:lnTo>
                    <a:pt x="32972" y="291794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73475" y="15875"/>
            <a:ext cx="1857375" cy="1631950"/>
          </a:xfrm>
          <a:custGeom>
            <a:rect l="l" t="t" r="r" b="b"/>
            <a:pathLst>
              <a:path w="1857375" h="1631950">
                <a:moveTo>
                  <a:pt x="929480" y="1631950"/>
                </a:moveTo>
                <a:lnTo>
                  <a:pt x="0" y="1223962"/>
                </a:lnTo>
                <a:lnTo>
                  <a:pt x="0" y="407987"/>
                </a:lnTo>
                <a:lnTo>
                  <a:pt x="929480" y="0"/>
                </a:lnTo>
                <a:lnTo>
                  <a:pt x="1857375" y="407987"/>
                </a:lnTo>
                <a:lnTo>
                  <a:pt x="1857375" y="1223962"/>
                </a:lnTo>
                <a:lnTo>
                  <a:pt x="929480" y="163195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89275" y="523246"/>
            <a:ext cx="15906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21740"/>
              </a:tabLst>
            </a:pPr>
            <a:r>
              <a:rPr sz="2800"/>
              <a:t>圈组</a:t>
            </a:r>
            <a:r>
              <a:rPr sz="2800" spc="-50"/>
              <a:t>成</a:t>
            </a:r>
            <a:r>
              <a:rPr sz="2800"/>
              <a:t>	</a:t>
            </a:r>
            <a:r>
              <a:rPr sz="2800" spc="-50"/>
              <a:t>员</a:t>
            </a:r>
            <a:endParaRPr sz="2800"/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238500" y="3403600"/>
            <a:ext cx="1132205" cy="1509395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1602" y="122617"/>
            <a:ext cx="8938895" cy="4980940"/>
            <a:chOff x="31602" y="122617"/>
            <a:chExt cx="8938895" cy="4980940"/>
          </a:xfrm>
        </p:grpSpPr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484799" y="341271"/>
              <a:ext cx="1260800" cy="161105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867400" y="3327399"/>
              <a:ext cx="1110614" cy="1480820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905500" y="1524000"/>
              <a:ext cx="1095375" cy="14605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83400" y="2463799"/>
              <a:ext cx="1151890" cy="1410335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810500" y="1384300"/>
              <a:ext cx="1151890" cy="153542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378700" y="127000"/>
              <a:ext cx="1079500" cy="1257935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97450" y="122617"/>
              <a:ext cx="1236039" cy="1309950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72000" y="1676399"/>
              <a:ext cx="1223010" cy="1630679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762262" y="2001389"/>
              <a:ext cx="1268683" cy="1434271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238499" y="1777999"/>
              <a:ext cx="1180465" cy="1574800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4533900" y="3327399"/>
              <a:ext cx="1004570" cy="159131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876234" y="3503705"/>
              <a:ext cx="1129570" cy="146246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825499" y="342900"/>
              <a:ext cx="1634490" cy="163702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431800" y="3581400"/>
              <a:ext cx="1142364" cy="152209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469899" y="2070099"/>
              <a:ext cx="1156335" cy="154368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7988300" y="3657600"/>
              <a:ext cx="981710" cy="1310639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36364" y="268616"/>
              <a:ext cx="1195705" cy="605155"/>
            </a:xfrm>
            <a:custGeom>
              <a:rect l="l" t="t" r="r" b="b"/>
              <a:pathLst>
                <a:path w="1195705" h="605155">
                  <a:moveTo>
                    <a:pt x="1120803" y="605016"/>
                  </a:moveTo>
                  <a:lnTo>
                    <a:pt x="1005458" y="436437"/>
                  </a:lnTo>
                  <a:lnTo>
                    <a:pt x="1057122" y="413432"/>
                  </a:lnTo>
                  <a:lnTo>
                    <a:pt x="1100655" y="388469"/>
                  </a:lnTo>
                  <a:lnTo>
                    <a:pt x="1136027" y="361882"/>
                  </a:lnTo>
                  <a:lnTo>
                    <a:pt x="1163212" y="334005"/>
                  </a:lnTo>
                  <a:lnTo>
                    <a:pt x="1192909" y="275714"/>
                  </a:lnTo>
                  <a:lnTo>
                    <a:pt x="1195366" y="245969"/>
                  </a:lnTo>
                  <a:lnTo>
                    <a:pt x="1189525" y="216270"/>
                  </a:lnTo>
                  <a:lnTo>
                    <a:pt x="1152839" y="158342"/>
                  </a:lnTo>
                  <a:lnTo>
                    <a:pt x="1121939" y="130781"/>
                  </a:lnTo>
                  <a:lnTo>
                    <a:pt x="1082630" y="104602"/>
                  </a:lnTo>
                  <a:lnTo>
                    <a:pt x="1034887" y="80137"/>
                  </a:lnTo>
                  <a:lnTo>
                    <a:pt x="993614" y="63170"/>
                  </a:lnTo>
                  <a:lnTo>
                    <a:pt x="949516" y="48206"/>
                  </a:lnTo>
                  <a:lnTo>
                    <a:pt x="902949" y="35251"/>
                  </a:lnTo>
                  <a:lnTo>
                    <a:pt x="854265" y="24310"/>
                  </a:lnTo>
                  <a:lnTo>
                    <a:pt x="803819" y="15389"/>
                  </a:lnTo>
                  <a:lnTo>
                    <a:pt x="751964" y="8492"/>
                  </a:lnTo>
                  <a:lnTo>
                    <a:pt x="699056" y="3624"/>
                  </a:lnTo>
                  <a:lnTo>
                    <a:pt x="645448" y="792"/>
                  </a:lnTo>
                  <a:lnTo>
                    <a:pt x="591494" y="0"/>
                  </a:lnTo>
                  <a:lnTo>
                    <a:pt x="537549" y="1252"/>
                  </a:lnTo>
                  <a:lnTo>
                    <a:pt x="483965" y="4556"/>
                  </a:lnTo>
                  <a:lnTo>
                    <a:pt x="431099" y="9915"/>
                  </a:lnTo>
                  <a:lnTo>
                    <a:pt x="379303" y="17335"/>
                  </a:lnTo>
                  <a:lnTo>
                    <a:pt x="328932" y="26821"/>
                  </a:lnTo>
                  <a:lnTo>
                    <a:pt x="280340" y="38378"/>
                  </a:lnTo>
                  <a:lnTo>
                    <a:pt x="233880" y="52012"/>
                  </a:lnTo>
                  <a:lnTo>
                    <a:pt x="189908" y="67728"/>
                  </a:lnTo>
                  <a:lnTo>
                    <a:pt x="138243" y="90733"/>
                  </a:lnTo>
                  <a:lnTo>
                    <a:pt x="94711" y="115696"/>
                  </a:lnTo>
                  <a:lnTo>
                    <a:pt x="59338" y="142283"/>
                  </a:lnTo>
                  <a:lnTo>
                    <a:pt x="32153" y="170160"/>
                  </a:lnTo>
                  <a:lnTo>
                    <a:pt x="2456" y="228451"/>
                  </a:lnTo>
                  <a:lnTo>
                    <a:pt x="0" y="258196"/>
                  </a:lnTo>
                  <a:lnTo>
                    <a:pt x="5841" y="287895"/>
                  </a:lnTo>
                  <a:lnTo>
                    <a:pt x="42526" y="345823"/>
                  </a:lnTo>
                  <a:lnTo>
                    <a:pt x="73426" y="373384"/>
                  </a:lnTo>
                  <a:lnTo>
                    <a:pt x="112735" y="399563"/>
                  </a:lnTo>
                  <a:lnTo>
                    <a:pt x="160478" y="424028"/>
                  </a:lnTo>
                  <a:lnTo>
                    <a:pt x="200408" y="440476"/>
                  </a:lnTo>
                  <a:lnTo>
                    <a:pt x="243255" y="455115"/>
                  </a:lnTo>
                  <a:lnTo>
                    <a:pt x="288686" y="467911"/>
                  </a:lnTo>
                  <a:lnTo>
                    <a:pt x="336370" y="478832"/>
                  </a:lnTo>
                  <a:lnTo>
                    <a:pt x="383654" y="487425"/>
                  </a:lnTo>
                  <a:lnTo>
                    <a:pt x="811985" y="487425"/>
                  </a:lnTo>
                  <a:lnTo>
                    <a:pt x="1120803" y="605016"/>
                  </a:lnTo>
                  <a:close/>
                </a:path>
                <a:path w="1195705" h="605155">
                  <a:moveTo>
                    <a:pt x="596928" y="504187"/>
                  </a:moveTo>
                  <a:lnTo>
                    <a:pt x="651139" y="503180"/>
                  </a:lnTo>
                  <a:lnTo>
                    <a:pt x="705274" y="500073"/>
                  </a:lnTo>
                  <a:lnTo>
                    <a:pt x="759000" y="494832"/>
                  </a:lnTo>
                  <a:lnTo>
                    <a:pt x="811985" y="487425"/>
                  </a:lnTo>
                  <a:lnTo>
                    <a:pt x="383654" y="487425"/>
                  </a:lnTo>
                  <a:lnTo>
                    <a:pt x="437163" y="494921"/>
                  </a:lnTo>
                  <a:lnTo>
                    <a:pt x="489607" y="500025"/>
                  </a:lnTo>
                  <a:lnTo>
                    <a:pt x="542973" y="503124"/>
                  </a:lnTo>
                  <a:lnTo>
                    <a:pt x="596928" y="504187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6364" y="268616"/>
              <a:ext cx="1195705" cy="605155"/>
            </a:xfrm>
            <a:custGeom>
              <a:rect l="l" t="t" r="r" b="b"/>
              <a:pathLst>
                <a:path w="1195705" h="605155">
                  <a:moveTo>
                    <a:pt x="1120803" y="605016"/>
                  </a:moveTo>
                  <a:lnTo>
                    <a:pt x="1005458" y="436437"/>
                  </a:lnTo>
                  <a:lnTo>
                    <a:pt x="1057122" y="413432"/>
                  </a:lnTo>
                  <a:lnTo>
                    <a:pt x="1100655" y="388469"/>
                  </a:lnTo>
                  <a:lnTo>
                    <a:pt x="1136027" y="361882"/>
                  </a:lnTo>
                  <a:lnTo>
                    <a:pt x="1163212" y="334005"/>
                  </a:lnTo>
                  <a:lnTo>
                    <a:pt x="1192909" y="275714"/>
                  </a:lnTo>
                  <a:lnTo>
                    <a:pt x="1195366" y="245969"/>
                  </a:lnTo>
                  <a:lnTo>
                    <a:pt x="1189525" y="216270"/>
                  </a:lnTo>
                  <a:lnTo>
                    <a:pt x="1152839" y="158342"/>
                  </a:lnTo>
                  <a:lnTo>
                    <a:pt x="1121939" y="130781"/>
                  </a:lnTo>
                  <a:lnTo>
                    <a:pt x="1082630" y="104602"/>
                  </a:lnTo>
                  <a:lnTo>
                    <a:pt x="1034887" y="80137"/>
                  </a:lnTo>
                  <a:lnTo>
                    <a:pt x="993614" y="63170"/>
                  </a:lnTo>
                  <a:lnTo>
                    <a:pt x="949516" y="48206"/>
                  </a:lnTo>
                  <a:lnTo>
                    <a:pt x="902949" y="35251"/>
                  </a:lnTo>
                  <a:lnTo>
                    <a:pt x="854265" y="24310"/>
                  </a:lnTo>
                  <a:lnTo>
                    <a:pt x="803819" y="15389"/>
                  </a:lnTo>
                  <a:lnTo>
                    <a:pt x="751964" y="8492"/>
                  </a:lnTo>
                  <a:lnTo>
                    <a:pt x="699056" y="3624"/>
                  </a:lnTo>
                  <a:lnTo>
                    <a:pt x="645448" y="792"/>
                  </a:lnTo>
                  <a:lnTo>
                    <a:pt x="591494" y="0"/>
                  </a:lnTo>
                  <a:lnTo>
                    <a:pt x="537549" y="1252"/>
                  </a:lnTo>
                  <a:lnTo>
                    <a:pt x="483965" y="4556"/>
                  </a:lnTo>
                  <a:lnTo>
                    <a:pt x="431099" y="9915"/>
                  </a:lnTo>
                  <a:lnTo>
                    <a:pt x="379303" y="17335"/>
                  </a:lnTo>
                  <a:lnTo>
                    <a:pt x="328932" y="26821"/>
                  </a:lnTo>
                  <a:lnTo>
                    <a:pt x="280340" y="38378"/>
                  </a:lnTo>
                  <a:lnTo>
                    <a:pt x="233880" y="52012"/>
                  </a:lnTo>
                  <a:lnTo>
                    <a:pt x="189908" y="67728"/>
                  </a:lnTo>
                  <a:lnTo>
                    <a:pt x="138243" y="90733"/>
                  </a:lnTo>
                  <a:lnTo>
                    <a:pt x="94711" y="115696"/>
                  </a:lnTo>
                  <a:lnTo>
                    <a:pt x="59338" y="142283"/>
                  </a:lnTo>
                  <a:lnTo>
                    <a:pt x="32153" y="170160"/>
                  </a:lnTo>
                  <a:lnTo>
                    <a:pt x="2456" y="228451"/>
                  </a:lnTo>
                  <a:lnTo>
                    <a:pt x="0" y="258196"/>
                  </a:lnTo>
                  <a:lnTo>
                    <a:pt x="5841" y="287895"/>
                  </a:lnTo>
                  <a:lnTo>
                    <a:pt x="42526" y="345823"/>
                  </a:lnTo>
                  <a:lnTo>
                    <a:pt x="73426" y="373384"/>
                  </a:lnTo>
                  <a:lnTo>
                    <a:pt x="112735" y="399563"/>
                  </a:lnTo>
                  <a:lnTo>
                    <a:pt x="160478" y="424028"/>
                  </a:lnTo>
                  <a:lnTo>
                    <a:pt x="200408" y="440476"/>
                  </a:lnTo>
                  <a:lnTo>
                    <a:pt x="243255" y="455115"/>
                  </a:lnTo>
                  <a:lnTo>
                    <a:pt x="288686" y="467911"/>
                  </a:lnTo>
                  <a:lnTo>
                    <a:pt x="336370" y="478832"/>
                  </a:lnTo>
                  <a:lnTo>
                    <a:pt x="385973" y="487846"/>
                  </a:lnTo>
                  <a:lnTo>
                    <a:pt x="437163" y="494921"/>
                  </a:lnTo>
                  <a:lnTo>
                    <a:pt x="489607" y="500025"/>
                  </a:lnTo>
                  <a:lnTo>
                    <a:pt x="542973" y="503124"/>
                  </a:lnTo>
                  <a:lnTo>
                    <a:pt x="596928" y="504187"/>
                  </a:lnTo>
                  <a:lnTo>
                    <a:pt x="651139" y="503180"/>
                  </a:lnTo>
                  <a:lnTo>
                    <a:pt x="705274" y="500073"/>
                  </a:lnTo>
                  <a:lnTo>
                    <a:pt x="759000" y="494832"/>
                  </a:lnTo>
                  <a:lnTo>
                    <a:pt x="811985" y="487425"/>
                  </a:lnTo>
                  <a:lnTo>
                    <a:pt x="1120803" y="605016"/>
                  </a:lnTo>
                  <a:close/>
                </a:path>
              </a:pathLst>
            </a:custGeom>
            <a:ln w="9525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 txBox="1"/>
          <p:nvPr/>
        </p:nvSpPr>
        <p:spPr>
          <a:xfrm>
            <a:off x="316547" y="3346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494B4D"/>
                </a:solidFill>
                <a:latin typeface="Microsoft JhengHei"/>
                <a:cs typeface="Microsoft JhengHei"/>
              </a:rPr>
              <a:t>圈长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674109" y="52705"/>
            <a:ext cx="1857375" cy="1428115"/>
          </a:xfrm>
          <a:custGeom>
            <a:rect l="l" t="t" r="r" b="b"/>
            <a:pathLst>
              <a:path w="1857375" h="1428115">
                <a:moveTo>
                  <a:pt x="929480" y="1428115"/>
                </a:moveTo>
                <a:lnTo>
                  <a:pt x="0" y="1071086"/>
                </a:lnTo>
                <a:lnTo>
                  <a:pt x="0" y="357028"/>
                </a:lnTo>
                <a:lnTo>
                  <a:pt x="929480" y="0"/>
                </a:lnTo>
                <a:lnTo>
                  <a:pt x="1857375" y="357028"/>
                </a:lnTo>
                <a:lnTo>
                  <a:pt x="1857375" y="1071086"/>
                </a:lnTo>
                <a:lnTo>
                  <a:pt x="929480" y="142811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789910" y="467486"/>
            <a:ext cx="15906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21740"/>
              </a:tabLst>
            </a:pPr>
            <a:r>
              <a:rPr sz="2800"/>
              <a:t>圈名</a:t>
            </a:r>
            <a:r>
              <a:rPr sz="2800" spc="-50"/>
              <a:t>选</a:t>
            </a:r>
            <a:r>
              <a:rPr sz="2800"/>
              <a:t>	</a:t>
            </a:r>
            <a:r>
              <a:rPr sz="2800" spc="-50"/>
              <a:t>定</a:t>
            </a:r>
            <a:endParaRPr sz="2800"/>
          </a:p>
        </p:txBody>
      </p:sp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670242" y="1549717"/>
          <a:ext cx="8003540" cy="345376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78785"/>
                <a:gridCol w="1612900"/>
                <a:gridCol w="1390014"/>
                <a:gridCol w="1993265"/>
              </a:tblGrid>
              <a:tr h="493395">
                <a:tc>
                  <a:txBody>
                    <a:bodyPr vert="horz" wrap="square"/>
                    <a:lstStyle/>
                    <a:p>
                      <a:pPr marL="937894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 spc="-15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候选圈名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63500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选票数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5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排名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5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结果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管爱圈（关爱圈</a:t>
                      </a:r>
                      <a:r>
                        <a:rPr sz="2400" b="1" spc="-5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管管圈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生命圈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救生圈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希望圈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  <a:tr h="49339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655"/>
                        </a:spcBef>
                      </a:pPr>
                      <a:r>
                        <a:rPr sz="2400" b="1" spc="-20">
                          <a:solidFill>
                            <a:srgbClr val="C00000"/>
                          </a:solidFill>
                          <a:latin typeface="Microsoft JhengHei"/>
                          <a:cs typeface="Microsoft JhengHei"/>
                        </a:rPr>
                        <a:t>彩虹圈</a:t>
                      </a:r>
                      <a:endParaRPr sz="2400">
                        <a:latin typeface="Microsoft JhengHei"/>
                        <a:cs typeface="Microsoft JhengHei"/>
                      </a:endParaRPr>
                    </a:p>
                  </a:txBody>
                  <a:tcPr marL="0" marR="0" marT="83185" marB="0">
                    <a:lnL w="28575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28575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28575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500"/>
                        </a:spcBef>
                      </a:pPr>
                      <a:r>
                        <a:rPr sz="2400" b="1">
                          <a:solidFill>
                            <a:srgbClr val="C00000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6350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28575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28575">
                      <a:solidFill>
                        <a:srgbClr val="494B4D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28575">
                      <a:solidFill>
                        <a:srgbClr val="494B4D"/>
                      </a:solidFill>
                      <a:prstDash val="solid"/>
                    </a:lnB>
                    <a:solidFill>
                      <a:srgbClr val="E9B8B8"/>
                    </a:solidFill>
                  </a:tcPr>
                </a:tc>
              </a:tr>
            </a:tbl>
          </a:graphicData>
        </a:graphic>
      </p:graphicFrame>
      <p:grpSp>
        <p:nvGrpSpPr>
          <p:cNvPr id="5" name="object 5"/>
          <p:cNvGrpSpPr/>
          <p:nvPr/>
        </p:nvGrpSpPr>
        <p:grpSpPr>
          <a:xfrm>
            <a:off x="7152640" y="2091689"/>
            <a:ext cx="674370" cy="461645"/>
            <a:chOff x="7152640" y="2091689"/>
            <a:chExt cx="674370" cy="461645"/>
          </a:xfrm>
        </p:grpSpPr>
        <p:sp>
          <p:nvSpPr>
            <p:cNvPr id="6" name="object 6"/>
            <p:cNvSpPr/>
            <p:nvPr/>
          </p:nvSpPr>
          <p:spPr>
            <a:xfrm>
              <a:off x="7165340" y="2104389"/>
              <a:ext cx="648970" cy="436245"/>
            </a:xfrm>
            <a:custGeom>
              <a:rect l="l" t="t" r="r" b="b"/>
              <a:pathLst>
                <a:path w="648970" h="436244">
                  <a:moveTo>
                    <a:pt x="525026" y="436243"/>
                  </a:moveTo>
                  <a:lnTo>
                    <a:pt x="324484" y="333259"/>
                  </a:lnTo>
                  <a:lnTo>
                    <a:pt x="123942" y="436243"/>
                  </a:lnTo>
                  <a:lnTo>
                    <a:pt x="200544" y="269613"/>
                  </a:lnTo>
                  <a:lnTo>
                    <a:pt x="0" y="166630"/>
                  </a:lnTo>
                  <a:lnTo>
                    <a:pt x="247884" y="166631"/>
                  </a:lnTo>
                  <a:lnTo>
                    <a:pt x="324484" y="0"/>
                  </a:lnTo>
                  <a:lnTo>
                    <a:pt x="401083" y="166631"/>
                  </a:lnTo>
                  <a:lnTo>
                    <a:pt x="648968" y="166630"/>
                  </a:lnTo>
                  <a:lnTo>
                    <a:pt x="448423" y="269613"/>
                  </a:lnTo>
                  <a:lnTo>
                    <a:pt x="525026" y="43624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7165340" y="2104389"/>
              <a:ext cx="648970" cy="436245"/>
            </a:xfrm>
            <a:custGeom>
              <a:rect l="l" t="t" r="r" b="b"/>
              <a:pathLst>
                <a:path w="648970" h="436244">
                  <a:moveTo>
                    <a:pt x="0" y="166630"/>
                  </a:moveTo>
                  <a:lnTo>
                    <a:pt x="247884" y="166631"/>
                  </a:lnTo>
                  <a:lnTo>
                    <a:pt x="324484" y="0"/>
                  </a:lnTo>
                  <a:lnTo>
                    <a:pt x="401083" y="166631"/>
                  </a:lnTo>
                  <a:lnTo>
                    <a:pt x="648968" y="166630"/>
                  </a:lnTo>
                  <a:lnTo>
                    <a:pt x="448423" y="269613"/>
                  </a:lnTo>
                  <a:lnTo>
                    <a:pt x="525026" y="436243"/>
                  </a:lnTo>
                  <a:lnTo>
                    <a:pt x="324484" y="333259"/>
                  </a:lnTo>
                  <a:lnTo>
                    <a:pt x="123942" y="436243"/>
                  </a:lnTo>
                  <a:lnTo>
                    <a:pt x="200544" y="269613"/>
                  </a:lnTo>
                  <a:lnTo>
                    <a:pt x="0" y="166630"/>
                  </a:lnTo>
                  <a:close/>
                </a:path>
              </a:pathLst>
            </a:custGeom>
            <a:ln w="25400">
              <a:solidFill>
                <a:srgbClr val="385E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1139951" y="256895"/>
            <a:ext cx="989965" cy="1019810"/>
            <a:chOff x="1139951" y="256895"/>
            <a:chExt cx="989965" cy="1019810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09425" y="256895"/>
              <a:ext cx="520191" cy="52019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9951" y="687563"/>
              <a:ext cx="588856" cy="588856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464509" y="392512"/>
            <a:ext cx="490855" cy="500380"/>
            <a:chOff x="464509" y="392512"/>
            <a:chExt cx="490855" cy="500380"/>
          </a:xfrm>
        </p:grpSpPr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38472" y="575819"/>
              <a:ext cx="316877" cy="31687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64509" y="392512"/>
              <a:ext cx="158438" cy="15843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607179" y="3402356"/>
            <a:ext cx="1179281" cy="117928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7083859" y="3122367"/>
            <a:ext cx="1882139" cy="1572260"/>
            <a:chOff x="7083859" y="3122367"/>
            <a:chExt cx="1882139" cy="1572260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7083859" y="4008617"/>
              <a:ext cx="685800" cy="685799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786637" y="3122367"/>
              <a:ext cx="1179280" cy="1179280"/>
            </a:xfrm>
            <a:prstGeom prst="rect">
              <a:avLst/>
            </a:prstGeom>
          </p:spPr>
        </p:pic>
      </p:grpSp>
      <p:sp>
        <p:nvSpPr>
          <p:cNvPr id="7" name="object 7"/>
          <p:cNvSpPr/>
          <p:nvPr/>
        </p:nvSpPr>
        <p:spPr>
          <a:xfrm>
            <a:off x="3708400" y="123825"/>
            <a:ext cx="1857375" cy="1428115"/>
          </a:xfrm>
          <a:custGeom>
            <a:rect l="l" t="t" r="r" b="b"/>
            <a:pathLst>
              <a:path w="1857375" h="1428115">
                <a:moveTo>
                  <a:pt x="929480" y="1428115"/>
                </a:moveTo>
                <a:lnTo>
                  <a:pt x="0" y="1071086"/>
                </a:lnTo>
                <a:lnTo>
                  <a:pt x="0" y="357028"/>
                </a:lnTo>
                <a:lnTo>
                  <a:pt x="929480" y="0"/>
                </a:lnTo>
                <a:lnTo>
                  <a:pt x="1857375" y="357028"/>
                </a:lnTo>
                <a:lnTo>
                  <a:pt x="1857375" y="1071086"/>
                </a:lnTo>
                <a:lnTo>
                  <a:pt x="929480" y="142811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824200" y="538606"/>
            <a:ext cx="15906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21740"/>
              </a:tabLst>
            </a:pPr>
            <a:r>
              <a:rPr sz="2800"/>
              <a:t>圈的</a:t>
            </a:r>
            <a:r>
              <a:rPr sz="2800" spc="-50"/>
              <a:t>介</a:t>
            </a:r>
            <a:r>
              <a:rPr sz="2800"/>
              <a:t>	</a:t>
            </a:r>
            <a:r>
              <a:rPr sz="2800" spc="-50"/>
              <a:t>绍</a:t>
            </a:r>
            <a:endParaRPr sz="2800"/>
          </a:p>
        </p:txBody>
      </p:sp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4734051" y="4209924"/>
            <a:ext cx="915284" cy="893058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sp>
        <p:nvSpPr>
          <p:cNvPr id="13" name="object 13"/>
          <p:cNvSpPr txBox="1"/>
          <p:nvPr/>
        </p:nvSpPr>
        <p:spPr>
          <a:xfrm>
            <a:off x="2707004" y="1834431"/>
            <a:ext cx="4633595" cy="209168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60">
                <a:solidFill>
                  <a:srgbClr val="494B4D"/>
                </a:solidFill>
                <a:latin typeface="Microsoft JhengHei"/>
                <a:cs typeface="Microsoft JhengHei"/>
              </a:rPr>
              <a:t>圈名：管爱圈——</a:t>
            </a:r>
            <a:r>
              <a:rPr sz="2400" b="1" spc="-20">
                <a:solidFill>
                  <a:srgbClr val="494B4D"/>
                </a:solidFill>
                <a:latin typeface="Microsoft JhengHei"/>
                <a:cs typeface="Microsoft JhengHei"/>
              </a:rPr>
              <a:t>关爱圈</a:t>
            </a:r>
            <a:endParaRPr sz="2400">
              <a:latin typeface="Microsoft JhengHei"/>
              <a:cs typeface="Microsoft JhengHei"/>
            </a:endParaRPr>
          </a:p>
          <a:p>
            <a:pPr marL="48895" marR="5080">
              <a:lnSpc>
                <a:spcPct val="140000"/>
              </a:lnSpc>
              <a:spcBef>
                <a:spcPts val="1290"/>
              </a:spcBef>
            </a:pPr>
            <a:r>
              <a:rPr sz="2400" b="1" spc="-5">
                <a:solidFill>
                  <a:srgbClr val="494B4D"/>
                </a:solidFill>
                <a:latin typeface="Microsoft JhengHei"/>
                <a:cs typeface="Microsoft JhengHei"/>
              </a:rPr>
              <a:t>意义：寓意关怀、照顾、用我们</a:t>
            </a:r>
            <a:r>
              <a:rPr sz="2400" b="1" spc="-50">
                <a:solidFill>
                  <a:srgbClr val="494B4D"/>
                </a:solidFill>
                <a:latin typeface="Microsoft JhengHei"/>
                <a:cs typeface="Microsoft JhengHei"/>
              </a:rPr>
              <a:t> </a:t>
            </a:r>
            <a:r>
              <a:rPr sz="2400" b="1" spc="-5">
                <a:solidFill>
                  <a:srgbClr val="494B4D"/>
                </a:solidFill>
                <a:latin typeface="Microsoft JhengHei"/>
                <a:cs typeface="Microsoft JhengHei"/>
              </a:rPr>
              <a:t>温暖的双手全方位、多角度照顾、关怀患者，给患者带来安全保障。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139951" y="256895"/>
            <a:ext cx="989965" cy="1019810"/>
            <a:chOff x="1139951" y="256895"/>
            <a:chExt cx="989965" cy="1019810"/>
          </a:xfrm>
        </p:grpSpPr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1609425" y="256895"/>
              <a:ext cx="520191" cy="520191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1139951" y="687563"/>
              <a:ext cx="588856" cy="588856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464509" y="392512"/>
            <a:ext cx="490855" cy="500380"/>
            <a:chOff x="464509" y="392512"/>
            <a:chExt cx="490855" cy="500380"/>
          </a:xfrm>
        </p:grpSpPr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38472" y="575819"/>
              <a:ext cx="316877" cy="31687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64509" y="392512"/>
              <a:ext cx="158438" cy="158437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sp>
        <p:nvSpPr>
          <p:cNvPr id="9" name="object 9"/>
          <p:cNvSpPr/>
          <p:nvPr/>
        </p:nvSpPr>
        <p:spPr>
          <a:xfrm>
            <a:off x="3709034" y="160019"/>
            <a:ext cx="1857375" cy="1428115"/>
          </a:xfrm>
          <a:custGeom>
            <a:rect l="l" t="t" r="r" b="b"/>
            <a:pathLst>
              <a:path w="1857375" h="1428115">
                <a:moveTo>
                  <a:pt x="929480" y="1428115"/>
                </a:moveTo>
                <a:lnTo>
                  <a:pt x="0" y="1071086"/>
                </a:lnTo>
                <a:lnTo>
                  <a:pt x="0" y="357028"/>
                </a:lnTo>
                <a:lnTo>
                  <a:pt x="929480" y="0"/>
                </a:lnTo>
                <a:lnTo>
                  <a:pt x="1857375" y="357028"/>
                </a:lnTo>
                <a:lnTo>
                  <a:pt x="1857375" y="1071086"/>
                </a:lnTo>
                <a:lnTo>
                  <a:pt x="929480" y="142811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824835" y="574801"/>
            <a:ext cx="15906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221740"/>
              </a:tabLst>
            </a:pPr>
            <a:r>
              <a:rPr sz="2800"/>
              <a:t>圈的</a:t>
            </a:r>
            <a:r>
              <a:rPr sz="2800" spc="-50"/>
              <a:t>介</a:t>
            </a:r>
            <a:r>
              <a:rPr sz="2800"/>
              <a:t>	</a:t>
            </a:r>
            <a:r>
              <a:rPr sz="2800" spc="-50"/>
              <a:t>绍</a:t>
            </a:r>
            <a:endParaRPr sz="2800"/>
          </a:p>
        </p:txBody>
      </p:sp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114300" y="1346200"/>
            <a:ext cx="3147060" cy="3123565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59079" algn="just">
              <a:lnSpc>
                <a:spcPct val="130000"/>
              </a:lnSpc>
              <a:spcBef>
                <a:spcPts val="100"/>
              </a:spcBef>
            </a:pPr>
            <a:r>
              <a:rPr/>
              <a:t>五彩手拉手，代表急诊</a:t>
            </a:r>
            <a:r>
              <a:rPr spc="-10">
                <a:latin typeface="Arial"/>
                <a:cs typeface="Arial"/>
              </a:rPr>
              <a:t>ICU</a:t>
            </a:r>
            <a:r>
              <a:rPr spc="-10"/>
              <a:t>所有人将会</a:t>
            </a:r>
            <a:r>
              <a:rPr spc="-5"/>
              <a:t>竭诚呵护病人，用爱心守护病人，防止</a:t>
            </a:r>
            <a:r>
              <a:rPr spc="-10"/>
              <a:t>意外拔管的发生。</a:t>
            </a:r>
          </a:p>
          <a:p>
            <a:pPr marL="12700" marR="5080">
              <a:lnSpc>
                <a:spcPct val="130000"/>
              </a:lnSpc>
            </a:pPr>
            <a:r>
              <a:rPr spc="-5"/>
              <a:t>吉祥鸟，象征病人的健康，平安，吉祥。双手呵护吉祥鸟，管路安全要确保，竭</a:t>
            </a:r>
            <a:r>
              <a:rPr spc="-50"/>
              <a:t> </a:t>
            </a:r>
            <a:r>
              <a:rPr spc="-5"/>
              <a:t>诚用心护安危，平安吉祥放光辉。</a:t>
            </a:r>
          </a:p>
        </p:txBody>
      </p:sp>
      <p:grpSp>
        <p:nvGrpSpPr>
          <p:cNvPr id="13" name="object 13"/>
          <p:cNvGrpSpPr/>
          <p:nvPr/>
        </p:nvGrpSpPr>
        <p:grpSpPr>
          <a:xfrm>
            <a:off x="3378200" y="2529839"/>
            <a:ext cx="662305" cy="688340"/>
            <a:chOff x="3378200" y="2529839"/>
            <a:chExt cx="662305" cy="688340"/>
          </a:xfrm>
        </p:grpSpPr>
        <p:sp>
          <p:nvSpPr>
            <p:cNvPr id="14" name="object 14"/>
            <p:cNvSpPr/>
            <p:nvPr/>
          </p:nvSpPr>
          <p:spPr>
            <a:xfrm>
              <a:off x="3384550" y="2536189"/>
              <a:ext cx="649605" cy="675640"/>
            </a:xfrm>
            <a:custGeom>
              <a:rect l="l" t="t" r="r" b="b"/>
              <a:pathLst>
                <a:path w="649604" h="675639">
                  <a:moveTo>
                    <a:pt x="20300" y="506730"/>
                  </a:moveTo>
                  <a:lnTo>
                    <a:pt x="0" y="506730"/>
                  </a:lnTo>
                  <a:lnTo>
                    <a:pt x="0" y="168910"/>
                  </a:lnTo>
                  <a:lnTo>
                    <a:pt x="20300" y="168910"/>
                  </a:lnTo>
                  <a:lnTo>
                    <a:pt x="20300" y="506730"/>
                  </a:lnTo>
                  <a:close/>
                </a:path>
                <a:path w="649604" h="675639">
                  <a:moveTo>
                    <a:pt x="81200" y="506730"/>
                  </a:moveTo>
                  <a:lnTo>
                    <a:pt x="40600" y="506730"/>
                  </a:lnTo>
                  <a:lnTo>
                    <a:pt x="40600" y="168910"/>
                  </a:lnTo>
                  <a:lnTo>
                    <a:pt x="81200" y="168910"/>
                  </a:lnTo>
                  <a:lnTo>
                    <a:pt x="81200" y="506730"/>
                  </a:lnTo>
                  <a:close/>
                </a:path>
                <a:path w="649604" h="675639">
                  <a:moveTo>
                    <a:pt x="324802" y="675639"/>
                  </a:moveTo>
                  <a:lnTo>
                    <a:pt x="324802" y="506730"/>
                  </a:lnTo>
                  <a:lnTo>
                    <a:pt x="101500" y="506730"/>
                  </a:lnTo>
                  <a:lnTo>
                    <a:pt x="101500" y="168910"/>
                  </a:lnTo>
                  <a:lnTo>
                    <a:pt x="324802" y="168910"/>
                  </a:lnTo>
                  <a:lnTo>
                    <a:pt x="324802" y="0"/>
                  </a:lnTo>
                  <a:lnTo>
                    <a:pt x="649604" y="337820"/>
                  </a:lnTo>
                  <a:lnTo>
                    <a:pt x="324802" y="675639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384550" y="2536189"/>
              <a:ext cx="649605" cy="675640"/>
            </a:xfrm>
            <a:custGeom>
              <a:rect l="l" t="t" r="r" b="b"/>
              <a:pathLst>
                <a:path w="649604" h="675639">
                  <a:moveTo>
                    <a:pt x="0" y="168910"/>
                  </a:moveTo>
                  <a:lnTo>
                    <a:pt x="20300" y="168910"/>
                  </a:lnTo>
                  <a:lnTo>
                    <a:pt x="20300" y="506730"/>
                  </a:lnTo>
                  <a:lnTo>
                    <a:pt x="0" y="506730"/>
                  </a:lnTo>
                  <a:lnTo>
                    <a:pt x="0" y="168910"/>
                  </a:lnTo>
                  <a:close/>
                </a:path>
                <a:path w="649604" h="675639">
                  <a:moveTo>
                    <a:pt x="40600" y="168910"/>
                  </a:moveTo>
                  <a:lnTo>
                    <a:pt x="81200" y="168910"/>
                  </a:lnTo>
                  <a:lnTo>
                    <a:pt x="81200" y="506730"/>
                  </a:lnTo>
                  <a:lnTo>
                    <a:pt x="40600" y="506730"/>
                  </a:lnTo>
                  <a:lnTo>
                    <a:pt x="40600" y="168910"/>
                  </a:lnTo>
                  <a:close/>
                </a:path>
                <a:path w="649604" h="675639">
                  <a:moveTo>
                    <a:pt x="101500" y="168910"/>
                  </a:moveTo>
                  <a:lnTo>
                    <a:pt x="324802" y="168910"/>
                  </a:lnTo>
                  <a:lnTo>
                    <a:pt x="324802" y="0"/>
                  </a:lnTo>
                  <a:lnTo>
                    <a:pt x="649604" y="337820"/>
                  </a:lnTo>
                  <a:lnTo>
                    <a:pt x="324802" y="675639"/>
                  </a:lnTo>
                  <a:lnTo>
                    <a:pt x="324802" y="506730"/>
                  </a:lnTo>
                  <a:lnTo>
                    <a:pt x="101500" y="506730"/>
                  </a:lnTo>
                  <a:lnTo>
                    <a:pt x="101500" y="168910"/>
                  </a:lnTo>
                  <a:close/>
                </a:path>
              </a:pathLst>
            </a:custGeom>
            <a:ln w="12700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139700" y="88900"/>
            <a:ext cx="1168400" cy="1160145"/>
          </a:xfrm>
          <a:prstGeom prst="rect">
            <a:avLst/>
          </a:prstGeom>
        </p:spPr>
      </p:pic>
      <p:sp>
        <p:nvSpPr>
          <p:cNvPr id="10" name="object 10"/>
          <p:cNvSpPr/>
          <p:nvPr/>
        </p:nvSpPr>
        <p:spPr>
          <a:xfrm>
            <a:off x="3709034" y="160019"/>
            <a:ext cx="1857375" cy="1428115"/>
          </a:xfrm>
          <a:custGeom>
            <a:rect l="l" t="t" r="r" b="b"/>
            <a:pathLst>
              <a:path w="1857375" h="1428115">
                <a:moveTo>
                  <a:pt x="929480" y="1428115"/>
                </a:moveTo>
                <a:lnTo>
                  <a:pt x="0" y="1071086"/>
                </a:lnTo>
                <a:lnTo>
                  <a:pt x="0" y="357028"/>
                </a:lnTo>
                <a:lnTo>
                  <a:pt x="929480" y="0"/>
                </a:lnTo>
                <a:lnTo>
                  <a:pt x="1857375" y="357028"/>
                </a:lnTo>
                <a:lnTo>
                  <a:pt x="1857375" y="1071086"/>
                </a:lnTo>
                <a:lnTo>
                  <a:pt x="929480" y="142811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3842632" y="574801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/>
              <a:t>圈的介绍</a:t>
            </a:r>
            <a:endParaRPr sz="2800"/>
          </a:p>
        </p:txBody>
      </p:sp>
      <p:sp>
        <p:nvSpPr>
          <p:cNvPr id="12" name="object 12"/>
          <p:cNvSpPr txBox="1"/>
          <p:nvPr/>
        </p:nvSpPr>
        <p:spPr>
          <a:xfrm>
            <a:off x="1267459" y="1666890"/>
            <a:ext cx="2477135" cy="104965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 spc="-10">
                <a:solidFill>
                  <a:srgbClr val="494B4D"/>
                </a:solidFill>
                <a:latin typeface="Microsoft YaHei UI"/>
                <a:cs typeface="Microsoft YaHei UI"/>
              </a:rPr>
              <a:t>成立时间为：</a:t>
            </a:r>
            <a:endParaRPr sz="28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 spc="-10">
                <a:solidFill>
                  <a:srgbClr val="494B4D"/>
                </a:solidFill>
                <a:latin typeface="Arial"/>
                <a:cs typeface="Arial"/>
              </a:rPr>
              <a:t>2013</a:t>
            </a:r>
            <a:r>
              <a:rPr sz="2800" b="1">
                <a:solidFill>
                  <a:srgbClr val="494B4D"/>
                </a:solidFill>
                <a:latin typeface="Microsoft YaHei UI"/>
                <a:cs typeface="Microsoft YaHei UI"/>
              </a:rPr>
              <a:t>年</a:t>
            </a:r>
            <a:r>
              <a:rPr sz="2800" b="1" spc="-10">
                <a:solidFill>
                  <a:srgbClr val="494B4D"/>
                </a:solidFill>
                <a:latin typeface="Arial"/>
                <a:cs typeface="Arial"/>
              </a:rPr>
              <a:t>12</a:t>
            </a:r>
            <a:r>
              <a:rPr sz="2800" b="1">
                <a:solidFill>
                  <a:srgbClr val="494B4D"/>
                </a:solidFill>
                <a:latin typeface="Microsoft YaHei UI"/>
                <a:cs typeface="Microsoft YaHei UI"/>
              </a:rPr>
              <a:t>月</a:t>
            </a:r>
            <a:r>
              <a:rPr sz="2800" b="1">
                <a:solidFill>
                  <a:srgbClr val="494B4D"/>
                </a:solidFill>
                <a:latin typeface="Arial"/>
                <a:cs typeface="Arial"/>
              </a:rPr>
              <a:t>2</a:t>
            </a:r>
            <a:r>
              <a:rPr sz="2800" b="1" spc="-50">
                <a:solidFill>
                  <a:srgbClr val="494B4D"/>
                </a:solidFill>
                <a:latin typeface="Microsoft YaHei UI"/>
                <a:cs typeface="Microsoft YaHei UI"/>
              </a:rPr>
              <a:t>日</a:t>
            </a:r>
            <a:endParaRPr sz="2800">
              <a:latin typeface="Microsoft YaHei UI"/>
              <a:cs typeface="Microsoft YaHei U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731508" y="2273934"/>
            <a:ext cx="1957070" cy="1452245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2400" b="1" spc="-10">
                <a:solidFill>
                  <a:srgbClr val="494B4D"/>
                </a:solidFill>
                <a:latin typeface="Microsoft YaHei UI"/>
                <a:cs typeface="Microsoft YaHei UI"/>
              </a:rPr>
              <a:t>活动时间为：</a:t>
            </a:r>
            <a:endParaRPr sz="24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10">
                <a:solidFill>
                  <a:srgbClr val="494B4D"/>
                </a:solidFill>
                <a:latin typeface="Arial"/>
                <a:cs typeface="Arial"/>
              </a:rPr>
              <a:t>2013</a:t>
            </a:r>
            <a:r>
              <a:rPr sz="2400" b="1">
                <a:solidFill>
                  <a:srgbClr val="494B4D"/>
                </a:solidFill>
                <a:latin typeface="Microsoft YaHei UI"/>
                <a:cs typeface="Microsoft YaHei UI"/>
              </a:rPr>
              <a:t>年</a:t>
            </a:r>
            <a:r>
              <a:rPr sz="2400" b="1" spc="-10">
                <a:solidFill>
                  <a:srgbClr val="494B4D"/>
                </a:solidFill>
                <a:latin typeface="Arial"/>
                <a:cs typeface="Arial"/>
              </a:rPr>
              <a:t>12</a:t>
            </a:r>
            <a:r>
              <a:rPr sz="2400" b="1" spc="-25">
                <a:solidFill>
                  <a:srgbClr val="494B4D"/>
                </a:solidFill>
                <a:latin typeface="Microsoft YaHei UI"/>
                <a:cs typeface="Microsoft YaHei UI"/>
              </a:rPr>
              <a:t>月至</a:t>
            </a:r>
            <a:endParaRPr sz="2400">
              <a:latin typeface="Microsoft YaHei UI"/>
              <a:cs typeface="Microsoft YaHei U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2400" b="1" spc="-10">
                <a:solidFill>
                  <a:srgbClr val="494B4D"/>
                </a:solidFill>
                <a:latin typeface="Arial"/>
                <a:cs typeface="Arial"/>
              </a:rPr>
              <a:t>2015</a:t>
            </a:r>
            <a:r>
              <a:rPr sz="2400" b="1">
                <a:solidFill>
                  <a:srgbClr val="494B4D"/>
                </a:solidFill>
                <a:latin typeface="Microsoft YaHei UI"/>
                <a:cs typeface="Microsoft YaHei UI"/>
              </a:rPr>
              <a:t>年</a:t>
            </a:r>
            <a:r>
              <a:rPr sz="2400" b="1" spc="-10">
                <a:solidFill>
                  <a:srgbClr val="494B4D"/>
                </a:solidFill>
                <a:latin typeface="Arial"/>
                <a:cs typeface="Arial"/>
              </a:rPr>
              <a:t>12</a:t>
            </a:r>
            <a:r>
              <a:rPr sz="2400" b="1" spc="-50">
                <a:solidFill>
                  <a:srgbClr val="494B4D"/>
                </a:solidFill>
                <a:latin typeface="Microsoft YaHei UI"/>
                <a:cs typeface="Microsoft YaHei UI"/>
              </a:rPr>
              <a:t>月</a:t>
            </a:r>
            <a:endParaRPr sz="2400">
              <a:latin typeface="Microsoft YaHei UI"/>
              <a:cs typeface="Microsoft YaHei U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85994" y="4111651"/>
            <a:ext cx="1179281" cy="103343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758842" y="4606644"/>
            <a:ext cx="630230" cy="53844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5548597" y="4921759"/>
            <a:ext cx="668588" cy="22332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7762675" y="4717912"/>
            <a:ext cx="685800" cy="42717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861486" y="5040488"/>
            <a:ext cx="399028" cy="104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/>
          <a:stretch>
            <a:fillRect/>
          </a:stretch>
        </p:blipFill>
        <p:spPr>
          <a:xfrm>
            <a:off x="3963194" y="4529852"/>
            <a:ext cx="252491" cy="25249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8"/>
          <a:stretch>
            <a:fillRect/>
          </a:stretch>
        </p:blipFill>
        <p:spPr>
          <a:xfrm>
            <a:off x="3181804" y="4327050"/>
            <a:ext cx="529074" cy="52907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9"/>
          <a:stretch>
            <a:fillRect/>
          </a:stretch>
        </p:blipFill>
        <p:spPr>
          <a:xfrm>
            <a:off x="8465453" y="3831663"/>
            <a:ext cx="680135" cy="1179280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10"/>
          <a:stretch>
            <a:fillRect/>
          </a:stretch>
        </p:blipFill>
        <p:spPr>
          <a:xfrm>
            <a:off x="4420394" y="4325144"/>
            <a:ext cx="223079" cy="223079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1"/>
          <a:stretch>
            <a:fillRect/>
          </a:stretch>
        </p:blipFill>
        <p:spPr>
          <a:xfrm>
            <a:off x="1976278" y="4670584"/>
            <a:ext cx="1064143" cy="474503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2"/>
          <a:stretch>
            <a:fillRect/>
          </a:stretch>
        </p:blipFill>
        <p:spPr>
          <a:xfrm>
            <a:off x="1275416" y="4606645"/>
            <a:ext cx="520191" cy="520191"/>
          </a:xfrm>
          <a:prstGeom prst="rect">
            <a:avLst/>
          </a:prstGeom>
        </p:spPr>
      </p:pic>
      <p:grpSp>
        <p:nvGrpSpPr>
          <p:cNvPr id="13" name="object 13"/>
          <p:cNvGrpSpPr/>
          <p:nvPr/>
        </p:nvGrpSpPr>
        <p:grpSpPr>
          <a:xfrm>
            <a:off x="117163" y="4738451"/>
            <a:ext cx="490855" cy="407034"/>
            <a:chOff x="117163" y="4738451"/>
            <a:chExt cx="490855" cy="407034"/>
          </a:xfrm>
        </p:grpSpPr>
        <p:pic>
          <p:nvPicPr>
            <p:cNvPr id="14" name="object 1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91127" y="4921759"/>
              <a:ext cx="316877" cy="223328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17163" y="4738451"/>
              <a:ext cx="158438" cy="158438"/>
            </a:xfrm>
            <a:prstGeom prst="rect">
              <a:avLst/>
            </a:prstGeom>
          </p:spPr>
        </p:pic>
      </p:grpSp>
      <p:grpSp>
        <p:nvGrpSpPr>
          <p:cNvPr id="16" name="object 16"/>
          <p:cNvGrpSpPr/>
          <p:nvPr/>
        </p:nvGrpSpPr>
        <p:grpSpPr>
          <a:xfrm>
            <a:off x="3588702" y="800100"/>
            <a:ext cx="1857375" cy="2145030"/>
            <a:chOff x="3588702" y="800100"/>
            <a:chExt cx="1857375" cy="2145030"/>
          </a:xfrm>
        </p:grpSpPr>
        <p:sp>
          <p:nvSpPr>
            <p:cNvPr id="17" name="object 17"/>
            <p:cNvSpPr/>
            <p:nvPr/>
          </p:nvSpPr>
          <p:spPr>
            <a:xfrm>
              <a:off x="3699716" y="863553"/>
              <a:ext cx="818515" cy="367030"/>
            </a:xfrm>
            <a:custGeom>
              <a:rect l="l" t="t" r="r" b="b"/>
              <a:pathLst>
                <a:path w="818514" h="367030">
                  <a:moveTo>
                    <a:pt x="818457" y="366441"/>
                  </a:moveTo>
                  <a:lnTo>
                    <a:pt x="0" y="366441"/>
                  </a:lnTo>
                  <a:lnTo>
                    <a:pt x="631291" y="0"/>
                  </a:lnTo>
                  <a:lnTo>
                    <a:pt x="818457" y="0"/>
                  </a:lnTo>
                  <a:lnTo>
                    <a:pt x="818457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588702" y="800100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2"/>
                  </a:moveTo>
                  <a:lnTo>
                    <a:pt x="0" y="1608534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5" y="536178"/>
                  </a:lnTo>
                  <a:lnTo>
                    <a:pt x="1857375" y="1608534"/>
                  </a:lnTo>
                  <a:lnTo>
                    <a:pt x="929480" y="2144712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699827" y="863600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3869251" y="978695"/>
            <a:ext cx="36322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1" spc="-630">
                <a:solidFill>
                  <a:srgbClr val="FFFFFF"/>
                </a:solidFill>
                <a:latin typeface="Calibri"/>
                <a:cs typeface="Calibri"/>
              </a:rPr>
              <a:t>01</a:t>
            </a:r>
            <a:endParaRPr sz="3800">
              <a:latin typeface="Calibri"/>
              <a:cs typeface="Calibri"/>
            </a:endParaRPr>
          </a:p>
        </p:txBody>
      </p:sp>
      <p:sp>
        <p:nvSpPr>
          <p:cNvPr id="21" name="object 21"/>
          <p:cNvSpPr/>
          <p:nvPr/>
        </p:nvSpPr>
        <p:spPr>
          <a:xfrm>
            <a:off x="4136652" y="1565827"/>
            <a:ext cx="714375" cy="739140"/>
          </a:xfrm>
          <a:custGeom>
            <a:rect l="l" t="t" r="r" b="b"/>
            <a:pathLst>
              <a:path w="714375" h="739139">
                <a:moveTo>
                  <a:pt x="368855" y="166879"/>
                </a:moveTo>
                <a:lnTo>
                  <a:pt x="335762" y="160547"/>
                </a:lnTo>
                <a:lnTo>
                  <a:pt x="309362" y="143039"/>
                </a:lnTo>
                <a:lnTo>
                  <a:pt x="291886" y="116592"/>
                </a:lnTo>
                <a:lnTo>
                  <a:pt x="285565" y="83439"/>
                </a:lnTo>
                <a:lnTo>
                  <a:pt x="291886" y="55316"/>
                </a:lnTo>
                <a:lnTo>
                  <a:pt x="309362" y="28309"/>
                </a:lnTo>
                <a:lnTo>
                  <a:pt x="335762" y="8008"/>
                </a:lnTo>
                <a:lnTo>
                  <a:pt x="368855" y="0"/>
                </a:lnTo>
                <a:lnTo>
                  <a:pt x="401948" y="8008"/>
                </a:lnTo>
                <a:lnTo>
                  <a:pt x="428348" y="28309"/>
                </a:lnTo>
                <a:lnTo>
                  <a:pt x="445824" y="55316"/>
                </a:lnTo>
                <a:lnTo>
                  <a:pt x="452145" y="83439"/>
                </a:lnTo>
                <a:lnTo>
                  <a:pt x="445824" y="116592"/>
                </a:lnTo>
                <a:lnTo>
                  <a:pt x="428348" y="143039"/>
                </a:lnTo>
                <a:lnTo>
                  <a:pt x="401948" y="160547"/>
                </a:lnTo>
                <a:lnTo>
                  <a:pt x="368855" y="166879"/>
                </a:lnTo>
                <a:close/>
              </a:path>
              <a:path w="714375" h="739139">
                <a:moveTo>
                  <a:pt x="166580" y="214559"/>
                </a:moveTo>
                <a:lnTo>
                  <a:pt x="142225" y="210275"/>
                </a:lnTo>
                <a:lnTo>
                  <a:pt x="123447" y="198169"/>
                </a:lnTo>
                <a:lnTo>
                  <a:pt x="111363" y="179358"/>
                </a:lnTo>
                <a:lnTo>
                  <a:pt x="107087" y="154959"/>
                </a:lnTo>
                <a:lnTo>
                  <a:pt x="111363" y="128698"/>
                </a:lnTo>
                <a:lnTo>
                  <a:pt x="123447" y="105789"/>
                </a:lnTo>
                <a:lnTo>
                  <a:pt x="142225" y="89585"/>
                </a:lnTo>
                <a:lnTo>
                  <a:pt x="166580" y="83439"/>
                </a:lnTo>
                <a:lnTo>
                  <a:pt x="192794" y="89585"/>
                </a:lnTo>
                <a:lnTo>
                  <a:pt x="215661" y="105789"/>
                </a:lnTo>
                <a:lnTo>
                  <a:pt x="231836" y="128698"/>
                </a:lnTo>
                <a:lnTo>
                  <a:pt x="237971" y="154959"/>
                </a:lnTo>
                <a:lnTo>
                  <a:pt x="231836" y="179358"/>
                </a:lnTo>
                <a:lnTo>
                  <a:pt x="215661" y="198169"/>
                </a:lnTo>
                <a:lnTo>
                  <a:pt x="192794" y="210275"/>
                </a:lnTo>
                <a:lnTo>
                  <a:pt x="166580" y="214559"/>
                </a:lnTo>
                <a:close/>
              </a:path>
              <a:path w="714375" h="739139">
                <a:moveTo>
                  <a:pt x="559232" y="214559"/>
                </a:moveTo>
                <a:lnTo>
                  <a:pt x="533018" y="210275"/>
                </a:lnTo>
                <a:lnTo>
                  <a:pt x="510151" y="198169"/>
                </a:lnTo>
                <a:lnTo>
                  <a:pt x="493976" y="179358"/>
                </a:lnTo>
                <a:lnTo>
                  <a:pt x="487841" y="154959"/>
                </a:lnTo>
                <a:lnTo>
                  <a:pt x="493976" y="128698"/>
                </a:lnTo>
                <a:lnTo>
                  <a:pt x="510151" y="105789"/>
                </a:lnTo>
                <a:lnTo>
                  <a:pt x="533018" y="89585"/>
                </a:lnTo>
                <a:lnTo>
                  <a:pt x="559232" y="83439"/>
                </a:lnTo>
                <a:lnTo>
                  <a:pt x="585446" y="89585"/>
                </a:lnTo>
                <a:lnTo>
                  <a:pt x="608314" y="105789"/>
                </a:lnTo>
                <a:lnTo>
                  <a:pt x="624489" y="128698"/>
                </a:lnTo>
                <a:lnTo>
                  <a:pt x="630624" y="154959"/>
                </a:lnTo>
                <a:lnTo>
                  <a:pt x="624489" y="179358"/>
                </a:lnTo>
                <a:lnTo>
                  <a:pt x="608314" y="198169"/>
                </a:lnTo>
                <a:lnTo>
                  <a:pt x="585446" y="210275"/>
                </a:lnTo>
                <a:lnTo>
                  <a:pt x="559232" y="214559"/>
                </a:lnTo>
                <a:close/>
              </a:path>
              <a:path w="714375" h="739139">
                <a:moveTo>
                  <a:pt x="346140" y="286079"/>
                </a:moveTo>
                <a:lnTo>
                  <a:pt x="166580" y="286079"/>
                </a:lnTo>
                <a:lnTo>
                  <a:pt x="214174" y="226479"/>
                </a:lnTo>
                <a:lnTo>
                  <a:pt x="249870" y="226479"/>
                </a:lnTo>
                <a:lnTo>
                  <a:pt x="261768" y="190719"/>
                </a:lnTo>
                <a:lnTo>
                  <a:pt x="345058" y="190719"/>
                </a:lnTo>
                <a:lnTo>
                  <a:pt x="345058" y="202639"/>
                </a:lnTo>
                <a:lnTo>
                  <a:pt x="356957" y="226479"/>
                </a:lnTo>
                <a:lnTo>
                  <a:pt x="346140" y="286079"/>
                </a:lnTo>
                <a:close/>
              </a:path>
              <a:path w="714375" h="739139">
                <a:moveTo>
                  <a:pt x="635912" y="393358"/>
                </a:moveTo>
                <a:lnTo>
                  <a:pt x="368855" y="393358"/>
                </a:lnTo>
                <a:lnTo>
                  <a:pt x="368855" y="381438"/>
                </a:lnTo>
                <a:lnTo>
                  <a:pt x="392652" y="357598"/>
                </a:lnTo>
                <a:lnTo>
                  <a:pt x="380754" y="226479"/>
                </a:lnTo>
                <a:lnTo>
                  <a:pt x="380754" y="190719"/>
                </a:lnTo>
                <a:lnTo>
                  <a:pt x="464044" y="190719"/>
                </a:lnTo>
                <a:lnTo>
                  <a:pt x="475942" y="226479"/>
                </a:lnTo>
                <a:lnTo>
                  <a:pt x="523537" y="226479"/>
                </a:lnTo>
                <a:lnTo>
                  <a:pt x="559232" y="286079"/>
                </a:lnTo>
                <a:lnTo>
                  <a:pt x="668019" y="286079"/>
                </a:lnTo>
                <a:lnTo>
                  <a:pt x="688417" y="333758"/>
                </a:lnTo>
                <a:lnTo>
                  <a:pt x="642522" y="333758"/>
                </a:lnTo>
                <a:lnTo>
                  <a:pt x="635912" y="393358"/>
                </a:lnTo>
                <a:close/>
              </a:path>
              <a:path w="714375" h="739139">
                <a:moveTo>
                  <a:pt x="23796" y="429118"/>
                </a:moveTo>
                <a:lnTo>
                  <a:pt x="0" y="405278"/>
                </a:lnTo>
                <a:lnTo>
                  <a:pt x="83289" y="226479"/>
                </a:lnTo>
                <a:lnTo>
                  <a:pt x="130884" y="226479"/>
                </a:lnTo>
                <a:lnTo>
                  <a:pt x="166580" y="286079"/>
                </a:lnTo>
                <a:lnTo>
                  <a:pt x="346140" y="286079"/>
                </a:lnTo>
                <a:lnTo>
                  <a:pt x="335323" y="345678"/>
                </a:lnTo>
                <a:lnTo>
                  <a:pt x="83289" y="345678"/>
                </a:lnTo>
                <a:lnTo>
                  <a:pt x="23796" y="429118"/>
                </a:lnTo>
                <a:close/>
              </a:path>
              <a:path w="714375" h="739139">
                <a:moveTo>
                  <a:pt x="668019" y="286079"/>
                </a:moveTo>
                <a:lnTo>
                  <a:pt x="559232" y="286079"/>
                </a:lnTo>
                <a:lnTo>
                  <a:pt x="606826" y="226479"/>
                </a:lnTo>
                <a:lnTo>
                  <a:pt x="642522" y="226479"/>
                </a:lnTo>
                <a:lnTo>
                  <a:pt x="668019" y="286079"/>
                </a:lnTo>
                <a:close/>
              </a:path>
              <a:path w="714375" h="739139">
                <a:moveTo>
                  <a:pt x="690117" y="417198"/>
                </a:moveTo>
                <a:lnTo>
                  <a:pt x="642522" y="333758"/>
                </a:lnTo>
                <a:lnTo>
                  <a:pt x="688417" y="333758"/>
                </a:lnTo>
                <a:lnTo>
                  <a:pt x="713914" y="393358"/>
                </a:lnTo>
                <a:lnTo>
                  <a:pt x="690117" y="417198"/>
                </a:lnTo>
                <a:close/>
              </a:path>
              <a:path w="714375" h="739139">
                <a:moveTo>
                  <a:pt x="142782" y="691357"/>
                </a:moveTo>
                <a:lnTo>
                  <a:pt x="83289" y="691357"/>
                </a:lnTo>
                <a:lnTo>
                  <a:pt x="83289" y="345678"/>
                </a:lnTo>
                <a:lnTo>
                  <a:pt x="335323" y="345678"/>
                </a:lnTo>
                <a:lnTo>
                  <a:pt x="333159" y="357598"/>
                </a:lnTo>
                <a:lnTo>
                  <a:pt x="356957" y="381438"/>
                </a:lnTo>
                <a:lnTo>
                  <a:pt x="356957" y="393358"/>
                </a:lnTo>
                <a:lnTo>
                  <a:pt x="635912" y="393358"/>
                </a:lnTo>
                <a:lnTo>
                  <a:pt x="631946" y="429118"/>
                </a:lnTo>
                <a:lnTo>
                  <a:pt x="237971" y="429118"/>
                </a:lnTo>
                <a:lnTo>
                  <a:pt x="237971" y="441038"/>
                </a:lnTo>
                <a:lnTo>
                  <a:pt x="239671" y="476798"/>
                </a:lnTo>
                <a:lnTo>
                  <a:pt x="154681" y="476798"/>
                </a:lnTo>
                <a:lnTo>
                  <a:pt x="142782" y="691357"/>
                </a:lnTo>
                <a:close/>
              </a:path>
              <a:path w="714375" h="739139">
                <a:moveTo>
                  <a:pt x="368855" y="393358"/>
                </a:moveTo>
                <a:lnTo>
                  <a:pt x="356957" y="393358"/>
                </a:lnTo>
                <a:lnTo>
                  <a:pt x="368855" y="381438"/>
                </a:lnTo>
                <a:lnTo>
                  <a:pt x="368855" y="393358"/>
                </a:lnTo>
                <a:close/>
              </a:path>
              <a:path w="714375" h="739139">
                <a:moveTo>
                  <a:pt x="333159" y="739037"/>
                </a:moveTo>
                <a:lnTo>
                  <a:pt x="261768" y="739037"/>
                </a:lnTo>
                <a:lnTo>
                  <a:pt x="273667" y="452958"/>
                </a:lnTo>
                <a:lnTo>
                  <a:pt x="237971" y="429118"/>
                </a:lnTo>
                <a:lnTo>
                  <a:pt x="475942" y="429118"/>
                </a:lnTo>
                <a:lnTo>
                  <a:pt x="452145" y="452958"/>
                </a:lnTo>
                <a:lnTo>
                  <a:pt x="453632" y="488718"/>
                </a:lnTo>
                <a:lnTo>
                  <a:pt x="345058" y="488718"/>
                </a:lnTo>
                <a:lnTo>
                  <a:pt x="333159" y="739037"/>
                </a:lnTo>
                <a:close/>
              </a:path>
              <a:path w="714375" h="739139">
                <a:moveTo>
                  <a:pt x="535435" y="691357"/>
                </a:moveTo>
                <a:lnTo>
                  <a:pt x="475942" y="691357"/>
                </a:lnTo>
                <a:lnTo>
                  <a:pt x="475942" y="429118"/>
                </a:lnTo>
                <a:lnTo>
                  <a:pt x="631946" y="429118"/>
                </a:lnTo>
                <a:lnTo>
                  <a:pt x="630624" y="441038"/>
                </a:lnTo>
                <a:lnTo>
                  <a:pt x="632324" y="476798"/>
                </a:lnTo>
                <a:lnTo>
                  <a:pt x="547334" y="476798"/>
                </a:lnTo>
                <a:lnTo>
                  <a:pt x="535435" y="691357"/>
                </a:lnTo>
                <a:close/>
              </a:path>
              <a:path w="714375" h="739139">
                <a:moveTo>
                  <a:pt x="249870" y="691357"/>
                </a:moveTo>
                <a:lnTo>
                  <a:pt x="190377" y="691357"/>
                </a:lnTo>
                <a:lnTo>
                  <a:pt x="178478" y="476798"/>
                </a:lnTo>
                <a:lnTo>
                  <a:pt x="239671" y="476798"/>
                </a:lnTo>
                <a:lnTo>
                  <a:pt x="249870" y="691357"/>
                </a:lnTo>
                <a:close/>
              </a:path>
              <a:path w="714375" h="739139">
                <a:moveTo>
                  <a:pt x="642522" y="691357"/>
                </a:moveTo>
                <a:lnTo>
                  <a:pt x="583029" y="691357"/>
                </a:lnTo>
                <a:lnTo>
                  <a:pt x="571131" y="476798"/>
                </a:lnTo>
                <a:lnTo>
                  <a:pt x="632324" y="476798"/>
                </a:lnTo>
                <a:lnTo>
                  <a:pt x="642522" y="691357"/>
                </a:lnTo>
                <a:close/>
              </a:path>
              <a:path w="714375" h="739139">
                <a:moveTo>
                  <a:pt x="464044" y="739037"/>
                </a:moveTo>
                <a:lnTo>
                  <a:pt x="392652" y="739037"/>
                </a:lnTo>
                <a:lnTo>
                  <a:pt x="380754" y="488718"/>
                </a:lnTo>
                <a:lnTo>
                  <a:pt x="453632" y="488718"/>
                </a:lnTo>
                <a:lnTo>
                  <a:pt x="464044" y="739037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22" name="object 22"/>
          <p:cNvPicPr/>
          <p:nvPr/>
        </p:nvPicPr>
        <p:blipFill>
          <a:blip r:embed="rId15"/>
          <a:stretch>
            <a:fillRect/>
          </a:stretch>
        </p:blipFill>
        <p:spPr>
          <a:xfrm>
            <a:off x="876726" y="5044298"/>
            <a:ext cx="395218" cy="100789"/>
          </a:xfrm>
          <a:prstGeom prst="rect">
            <a:avLst/>
          </a:prstGeom>
        </p:spPr>
      </p:pic>
      <p:grpSp>
        <p:nvGrpSpPr>
          <p:cNvPr id="23" name="object 23"/>
          <p:cNvGrpSpPr/>
          <p:nvPr/>
        </p:nvGrpSpPr>
        <p:grpSpPr>
          <a:xfrm>
            <a:off x="130498" y="4742262"/>
            <a:ext cx="490855" cy="403225"/>
            <a:chOff x="130498" y="4742262"/>
            <a:chExt cx="490855" cy="403225"/>
          </a:xfrm>
        </p:grpSpPr>
        <p:pic>
          <p:nvPicPr>
            <p:cNvPr id="24" name="object 24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304463" y="4925569"/>
              <a:ext cx="316876" cy="219518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30498" y="4742262"/>
              <a:ext cx="158438" cy="158438"/>
            </a:xfrm>
            <a:prstGeom prst="rect">
              <a:avLst/>
            </a:prstGeom>
          </p:spPr>
        </p:pic>
      </p:grpSp>
      <p:pic>
        <p:nvPicPr>
          <p:cNvPr id="26" name="object 26"/>
          <p:cNvPicPr/>
          <p:nvPr/>
        </p:nvPicPr>
        <p:blipFill>
          <a:blip r:embed="rId18"/>
          <a:stretch>
            <a:fillRect/>
          </a:stretch>
        </p:blipFill>
        <p:spPr>
          <a:xfrm>
            <a:off x="139700" y="88900"/>
            <a:ext cx="1168400" cy="11601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graphicFrame>
        <p:nvGraphicFramePr>
          <p:cNvPr id="9" name="object 9"/>
          <p:cNvGraphicFramePr>
            <a:graphicFrameLocks noGrp="1"/>
          </p:cNvGraphicFramePr>
          <p:nvPr/>
        </p:nvGraphicFramePr>
        <p:xfrm>
          <a:off x="1290320" y="189864"/>
          <a:ext cx="7507605" cy="473900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53210"/>
                <a:gridCol w="493395"/>
                <a:gridCol w="796925"/>
                <a:gridCol w="930274"/>
                <a:gridCol w="930275"/>
                <a:gridCol w="930275"/>
                <a:gridCol w="930275"/>
                <a:gridCol w="930275"/>
              </a:tblGrid>
              <a:tr h="381000"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  <a:p>
                      <a:pPr marL="356870">
                        <a:lnSpc>
                          <a:spcPct val="100000"/>
                        </a:lnSpc>
                      </a:pPr>
                      <a:r>
                        <a:rPr sz="2000" b="1" spc="-2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问题点</a:t>
                      </a:r>
                      <a:endParaRPr sz="2000">
                        <a:latin typeface="Microsoft JhengHei"/>
                        <a:cs typeface="Microsoft JhengHei"/>
                      </a:endParaRPr>
                    </a:p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381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marR="38100" algn="ctr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8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分析</a:t>
                      </a:r>
                      <a:endParaRPr sz="18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 marL="241300" marR="274320">
                        <a:lnSpc>
                          <a:spcPts val="4990"/>
                        </a:lnSpc>
                        <a:spcBef>
                          <a:spcPts val="150"/>
                        </a:spcBef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圈员能力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19050" marB="0">
                    <a:lnL w="381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1900">
                        <a:latin typeface="Times New Roman"/>
                        <a:cs typeface="Times New Roman"/>
                      </a:endParaRPr>
                    </a:p>
                    <a:p>
                      <a:pPr marL="241300">
                        <a:lnSpc>
                          <a:spcPct val="100000"/>
                        </a:lnSpc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总分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20"/>
                        </a:spcBef>
                      </a:pPr>
                      <a:endParaRPr sz="1800">
                        <a:latin typeface="Times New Roman"/>
                        <a:cs typeface="Times New Roman"/>
                      </a:endParaRPr>
                    </a:p>
                    <a:p>
                      <a:pPr marL="2413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顺序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30"/>
                        </a:spcBef>
                      </a:pPr>
                      <a:endParaRPr sz="1550">
                        <a:latin typeface="Times New Roman"/>
                        <a:cs typeface="Times New Roman"/>
                      </a:endParaRPr>
                    </a:p>
                    <a:p>
                      <a:pPr marL="241300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600" b="1" spc="-2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选定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</a:tr>
              <a:tr h="1066800">
                <a:tc vMerge="1">
                  <a:txBody>
                    <a:bodyPr vert="horz" wrap="square"/>
                    <a:lstStyle/>
                    <a:p/>
                  </a:txBody>
                  <a:tcPr marL="0" marR="0" marT="57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381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marR="191770" algn="just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上级政策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381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 marR="29146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急迫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性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2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可行性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381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9050" marB="0">
                    <a:lnL w="381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/>
                    </a:solidFill>
                  </a:tcPr>
                </a:tc>
              </a:tr>
              <a:tr h="1066800">
                <a:tc>
                  <a:txBody>
                    <a:bodyPr vert="horz" wrap="square"/>
                    <a:lstStyle/>
                    <a:p>
                      <a:pPr marL="90805" marR="234950" algn="just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1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降低气管插管致脸颊皮肤及口腔黏膜破损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率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22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19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82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</a:tr>
              <a:tr h="822960">
                <a:tc>
                  <a:txBody>
                    <a:bodyPr vert="horz" wrap="square"/>
                    <a:lstStyle/>
                    <a:p>
                      <a:pPr marL="90805" marR="234950" algn="just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1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降低患者气管插管非计划性意外拔管率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33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31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25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119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</a:tr>
              <a:tr h="822325">
                <a:tc>
                  <a:txBody>
                    <a:bodyPr vert="horz" wrap="square"/>
                    <a:lstStyle/>
                    <a:p>
                      <a:pPr marL="90805" marR="234950" algn="just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600" b="1" spc="-1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降低吸痰过程中对气道黏膜</a:t>
                      </a:r>
                      <a:r>
                        <a:rPr sz="1600" b="1" spc="-15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的损伤率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16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18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21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20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75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15"/>
                        </a:spcBef>
                      </a:pP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600">
                        <a:latin typeface="Arial"/>
                        <a:cs typeface="Arial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494B4D"/>
                      </a:solidFill>
                      <a:prstDash val="solid"/>
                    </a:lnB>
                    <a:solidFill>
                      <a:srgbClr val="F5E9E9"/>
                    </a:solidFill>
                  </a:tcPr>
                </a:tc>
              </a:tr>
              <a:tr h="579120">
                <a:tc gridSpan="8">
                  <a:txBody>
                    <a:bodyPr vert="horz" wrap="square"/>
                    <a:lstStyle/>
                    <a:p>
                      <a:pPr marL="90805" marR="472440">
                        <a:lnSpc>
                          <a:spcPct val="100000"/>
                        </a:lnSpc>
                        <a:spcBef>
                          <a:spcPts val="315"/>
                        </a:spcBef>
                        <a:tabLst>
                          <a:tab pos="1769110"/>
                          <a:tab pos="3446779"/>
                        </a:tabLst>
                      </a:pP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5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表示关系最强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，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表示关系普通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，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	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表示关系很少，三个主题分别依上级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政</a:t>
                      </a:r>
                      <a:r>
                        <a:rPr sz="1600" b="1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策，可行性、迫切性、圈员能力予以评分</a:t>
                      </a:r>
                      <a:r>
                        <a:rPr sz="1600" b="1" spc="-50">
                          <a:solidFill>
                            <a:srgbClr val="494B4D"/>
                          </a:solidFill>
                          <a:latin typeface="Microsoft JhengHei"/>
                          <a:cs typeface="Microsoft JhengHei"/>
                        </a:rPr>
                        <a:t>。</a:t>
                      </a:r>
                      <a:endParaRPr sz="1600">
                        <a:latin typeface="Microsoft JhengHei"/>
                        <a:cs typeface="Microsoft JhengHei"/>
                      </a:endParaRPr>
                    </a:p>
                  </a:txBody>
                  <a:tcPr marL="0" marR="0" marT="4000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494B4D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/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grpSp>
        <p:nvGrpSpPr>
          <p:cNvPr id="10" name="object 10"/>
          <p:cNvGrpSpPr/>
          <p:nvPr/>
        </p:nvGrpSpPr>
        <p:grpSpPr>
          <a:xfrm>
            <a:off x="8016240" y="2883535"/>
            <a:ext cx="674370" cy="461645"/>
            <a:chOff x="8016240" y="2883535"/>
            <a:chExt cx="674370" cy="461645"/>
          </a:xfrm>
        </p:grpSpPr>
        <p:sp>
          <p:nvSpPr>
            <p:cNvPr id="11" name="object 11"/>
            <p:cNvSpPr/>
            <p:nvPr/>
          </p:nvSpPr>
          <p:spPr>
            <a:xfrm>
              <a:off x="8028940" y="2896235"/>
              <a:ext cx="648970" cy="436245"/>
            </a:xfrm>
            <a:custGeom>
              <a:rect l="l" t="t" r="r" b="b"/>
              <a:pathLst>
                <a:path w="648970" h="436245">
                  <a:moveTo>
                    <a:pt x="525026" y="436243"/>
                  </a:moveTo>
                  <a:lnTo>
                    <a:pt x="324484" y="333259"/>
                  </a:lnTo>
                  <a:lnTo>
                    <a:pt x="123942" y="436243"/>
                  </a:lnTo>
                  <a:lnTo>
                    <a:pt x="200544" y="269613"/>
                  </a:lnTo>
                  <a:lnTo>
                    <a:pt x="0" y="166630"/>
                  </a:lnTo>
                  <a:lnTo>
                    <a:pt x="247884" y="166631"/>
                  </a:lnTo>
                  <a:lnTo>
                    <a:pt x="324484" y="0"/>
                  </a:lnTo>
                  <a:lnTo>
                    <a:pt x="401083" y="166631"/>
                  </a:lnTo>
                  <a:lnTo>
                    <a:pt x="648968" y="166630"/>
                  </a:lnTo>
                  <a:lnTo>
                    <a:pt x="448423" y="269613"/>
                  </a:lnTo>
                  <a:lnTo>
                    <a:pt x="525026" y="436243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8028940" y="2896235"/>
              <a:ext cx="648970" cy="436245"/>
            </a:xfrm>
            <a:custGeom>
              <a:rect l="l" t="t" r="r" b="b"/>
              <a:pathLst>
                <a:path w="648970" h="436245">
                  <a:moveTo>
                    <a:pt x="0" y="166630"/>
                  </a:moveTo>
                  <a:lnTo>
                    <a:pt x="247884" y="166631"/>
                  </a:lnTo>
                  <a:lnTo>
                    <a:pt x="324484" y="0"/>
                  </a:lnTo>
                  <a:lnTo>
                    <a:pt x="401083" y="166631"/>
                  </a:lnTo>
                  <a:lnTo>
                    <a:pt x="648968" y="166630"/>
                  </a:lnTo>
                  <a:lnTo>
                    <a:pt x="448423" y="269613"/>
                  </a:lnTo>
                  <a:lnTo>
                    <a:pt x="525026" y="436243"/>
                  </a:lnTo>
                  <a:lnTo>
                    <a:pt x="324484" y="333259"/>
                  </a:lnTo>
                  <a:lnTo>
                    <a:pt x="123942" y="436243"/>
                  </a:lnTo>
                  <a:lnTo>
                    <a:pt x="200544" y="269613"/>
                  </a:lnTo>
                  <a:lnTo>
                    <a:pt x="0" y="166630"/>
                  </a:lnTo>
                  <a:close/>
                </a:path>
              </a:pathLst>
            </a:custGeom>
            <a:ln w="25400">
              <a:solidFill>
                <a:srgbClr val="385E8A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7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  <p:sp>
        <p:nvSpPr>
          <p:cNvPr id="14" name="object 14"/>
          <p:cNvSpPr txBox="1">
            <a:spLocks noGrp="1"/>
          </p:cNvSpPr>
          <p:nvPr>
            <p:ph type="title"/>
          </p:nvPr>
        </p:nvSpPr>
        <p:spPr>
          <a:xfrm>
            <a:off x="623359" y="1611218"/>
            <a:ext cx="431800" cy="1732280"/>
          </a:xfrm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12700" marR="5080" algn="just">
              <a:lnSpc>
                <a:spcPts val="3200"/>
              </a:lnSpc>
              <a:spcBef>
                <a:spcPts val="740"/>
              </a:spcBef>
            </a:pPr>
            <a:r>
              <a:rPr sz="3200" spc="-50"/>
              <a:t>主题选定</a:t>
            </a:r>
            <a:endParaRPr sz="32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85994" y="4111651"/>
            <a:ext cx="1179281" cy="103343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5548597" y="4921759"/>
            <a:ext cx="668588" cy="22332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7762675" y="4717912"/>
            <a:ext cx="685800" cy="427175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861486" y="5040488"/>
            <a:ext cx="399028" cy="104599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8465453" y="3831663"/>
            <a:ext cx="680135" cy="1179280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117163" y="4738451"/>
            <a:ext cx="490855" cy="407034"/>
            <a:chOff x="117163" y="4738451"/>
            <a:chExt cx="490855" cy="407034"/>
          </a:xfrm>
        </p:grpSpPr>
        <p:pic>
          <p:nvPicPr>
            <p:cNvPr id="8" name="object 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91127" y="4921759"/>
              <a:ext cx="316877" cy="223328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117163" y="4738451"/>
              <a:ext cx="158438" cy="158438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253888" y="1276399"/>
            <a:ext cx="144145" cy="2592705"/>
            <a:chOff x="4253888" y="1276399"/>
            <a:chExt cx="144145" cy="2592705"/>
          </a:xfrm>
        </p:grpSpPr>
        <p:sp>
          <p:nvSpPr>
            <p:cNvPr id="11" name="object 11"/>
            <p:cNvSpPr/>
            <p:nvPr/>
          </p:nvSpPr>
          <p:spPr>
            <a:xfrm flipH="1">
              <a:off x="4325937" y="1354137"/>
              <a:ext cx="0" cy="2414905"/>
            </a:xfrm>
            <a:custGeom>
              <a:rect l="l" t="t" r="r" b="b"/>
              <a:pathLst>
                <a:path h="2414904">
                  <a:moveTo>
                    <a:pt x="0" y="0"/>
                  </a:moveTo>
                  <a:lnTo>
                    <a:pt x="0" y="2414587"/>
                  </a:lnTo>
                </a:path>
              </a:pathLst>
            </a:custGeom>
            <a:ln w="635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53888" y="1276399"/>
              <a:ext cx="144016" cy="14401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53888" y="2071977"/>
              <a:ext cx="144016" cy="14401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53888" y="2896579"/>
              <a:ext cx="144016" cy="14401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253888" y="3724671"/>
              <a:ext cx="144016" cy="144016"/>
            </a:xfrm>
            <a:prstGeom prst="rect">
              <a:avLst/>
            </a:prstGeom>
          </p:spPr>
        </p:pic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4484996" y="1205514"/>
            <a:ext cx="3759200" cy="6654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400" spc="-5">
                <a:latin typeface="微软雅黑"/>
                <a:cs typeface="微软雅黑"/>
              </a:rPr>
              <a:t>减少患者痛苦与不适感，降低医疗成本，提高危重症患者救治质量及成功率。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998185" y="4662329"/>
            <a:ext cx="1072515" cy="483234"/>
            <a:chOff x="1998185" y="4662329"/>
            <a:chExt cx="1072515" cy="483234"/>
          </a:xfrm>
        </p:grpSpPr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2018823" y="4706144"/>
              <a:ext cx="1034934" cy="438943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998185" y="4662329"/>
              <a:ext cx="1072399" cy="482758"/>
            </a:xfrm>
            <a:prstGeom prst="rect">
              <a:avLst/>
            </a:prstGeom>
          </p:spPr>
        </p:pic>
      </p:grpSp>
      <p:grpSp>
        <p:nvGrpSpPr>
          <p:cNvPr id="20" name="object 20"/>
          <p:cNvGrpSpPr/>
          <p:nvPr/>
        </p:nvGrpSpPr>
        <p:grpSpPr>
          <a:xfrm>
            <a:off x="826878" y="4562830"/>
            <a:ext cx="979169" cy="582295"/>
            <a:chOff x="826878" y="4562830"/>
            <a:chExt cx="979169" cy="582295"/>
          </a:xfrm>
        </p:grpSpPr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275416" y="4606645"/>
              <a:ext cx="530352" cy="527811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826878" y="4989053"/>
              <a:ext cx="450463" cy="15603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276685" y="4562830"/>
              <a:ext cx="520192" cy="520191"/>
            </a:xfrm>
            <a:prstGeom prst="rect">
              <a:avLst/>
            </a:prstGeom>
          </p:spPr>
        </p:pic>
      </p:grpSp>
      <p:pic>
        <p:nvPicPr>
          <p:cNvPr id="24" name="object 24"/>
          <p:cNvPicPr/>
          <p:nvPr/>
        </p:nvPicPr>
        <p:blipFill>
          <a:blip r:embed="rId15"/>
          <a:stretch>
            <a:fillRect/>
          </a:stretch>
        </p:blipFill>
        <p:spPr>
          <a:xfrm>
            <a:off x="4758842" y="4562829"/>
            <a:ext cx="640389" cy="58225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6"/>
          <a:stretch>
            <a:fillRect/>
          </a:stretch>
        </p:blipFill>
        <p:spPr>
          <a:xfrm>
            <a:off x="3963194" y="4486037"/>
            <a:ext cx="262651" cy="303926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7"/>
          <a:stretch>
            <a:fillRect/>
          </a:stretch>
        </p:blipFill>
        <p:spPr>
          <a:xfrm>
            <a:off x="3181804" y="4283236"/>
            <a:ext cx="539235" cy="580509"/>
          </a:xfrm>
          <a:prstGeom prst="rect">
            <a:avLst/>
          </a:prstGeom>
        </p:spPr>
      </p:pic>
      <p:grpSp>
        <p:nvGrpSpPr>
          <p:cNvPr id="27" name="object 27"/>
          <p:cNvGrpSpPr/>
          <p:nvPr/>
        </p:nvGrpSpPr>
        <p:grpSpPr>
          <a:xfrm>
            <a:off x="7762675" y="3832298"/>
            <a:ext cx="1383030" cy="1313180"/>
            <a:chOff x="7762675" y="3832298"/>
            <a:chExt cx="1383030" cy="1313180"/>
          </a:xfrm>
        </p:grpSpPr>
        <p:pic>
          <p:nvPicPr>
            <p:cNvPr id="28" name="object 28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7762675" y="4718547"/>
              <a:ext cx="685800" cy="42654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8465453" y="3832298"/>
              <a:ext cx="680135" cy="1179280"/>
            </a:xfrm>
            <a:prstGeom prst="rect">
              <a:avLst/>
            </a:prstGeom>
          </p:spPr>
        </p:pic>
      </p:grpSp>
      <p:pic>
        <p:nvPicPr>
          <p:cNvPr id="30" name="object 30"/>
          <p:cNvPicPr/>
          <p:nvPr/>
        </p:nvPicPr>
        <p:blipFill>
          <a:blip r:embed="rId20"/>
          <a:stretch>
            <a:fillRect/>
          </a:stretch>
        </p:blipFill>
        <p:spPr>
          <a:xfrm>
            <a:off x="4420394" y="4281328"/>
            <a:ext cx="233240" cy="274515"/>
          </a:xfrm>
          <a:prstGeom prst="rect">
            <a:avLst/>
          </a:prstGeom>
        </p:spPr>
      </p:pic>
      <p:pic>
        <p:nvPicPr>
          <p:cNvPr id="31" name="object 31"/>
          <p:cNvPicPr/>
          <p:nvPr/>
        </p:nvPicPr>
        <p:blipFill>
          <a:blip r:embed="rId21"/>
          <a:stretch>
            <a:fillRect/>
          </a:stretch>
        </p:blipFill>
        <p:spPr>
          <a:xfrm>
            <a:off x="282238" y="4870324"/>
            <a:ext cx="316876" cy="274763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4543425" y="2379899"/>
            <a:ext cx="3759200" cy="580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400" b="1" spc="-5">
                <a:solidFill>
                  <a:srgbClr val="494B4D"/>
                </a:solidFill>
                <a:latin typeface="微软雅黑"/>
                <a:cs typeface="微软雅黑"/>
              </a:rPr>
              <a:t>减少工作量，提高工作效率，交接工作更严谨更</a:t>
            </a:r>
            <a:r>
              <a:rPr sz="1400" b="1" spc="-20">
                <a:solidFill>
                  <a:srgbClr val="494B4D"/>
                </a:solidFill>
                <a:latin typeface="微软雅黑"/>
                <a:cs typeface="微软雅黑"/>
              </a:rPr>
              <a:t>科学。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507865" y="3279694"/>
            <a:ext cx="3759200" cy="5803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30000"/>
              </a:lnSpc>
              <a:spcBef>
                <a:spcPts val="100"/>
              </a:spcBef>
            </a:pPr>
            <a:r>
              <a:rPr sz="1400" b="1" spc="-5">
                <a:solidFill>
                  <a:srgbClr val="494B4D"/>
                </a:solidFill>
                <a:latin typeface="微软雅黑"/>
                <a:cs typeface="微软雅黑"/>
              </a:rPr>
              <a:t>提高危重患者救治效率，经济效益与社会效益均</a:t>
            </a:r>
            <a:r>
              <a:rPr sz="1400" b="1" spc="-10">
                <a:solidFill>
                  <a:srgbClr val="494B4D"/>
                </a:solidFill>
                <a:latin typeface="微软雅黑"/>
                <a:cs typeface="微软雅黑"/>
              </a:rPr>
              <a:t>得到提高。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34" name="object 34"/>
          <p:cNvGrpSpPr/>
          <p:nvPr/>
        </p:nvGrpSpPr>
        <p:grpSpPr>
          <a:xfrm>
            <a:off x="2477135" y="2145029"/>
            <a:ext cx="1292860" cy="875030"/>
            <a:chOff x="2477135" y="2145029"/>
            <a:chExt cx="1292860" cy="875030"/>
          </a:xfrm>
        </p:grpSpPr>
        <p:sp>
          <p:nvSpPr>
            <p:cNvPr id="35" name="object 35"/>
            <p:cNvSpPr/>
            <p:nvPr/>
          </p:nvSpPr>
          <p:spPr>
            <a:xfrm>
              <a:off x="2496185" y="2164079"/>
              <a:ext cx="1254760" cy="836930"/>
            </a:xfrm>
            <a:custGeom>
              <a:rect l="l" t="t" r="r" b="b"/>
              <a:pathLst>
                <a:path w="1254760" h="836930">
                  <a:moveTo>
                    <a:pt x="1154989" y="836929"/>
                  </a:moveTo>
                  <a:lnTo>
                    <a:pt x="99770" y="836929"/>
                  </a:lnTo>
                  <a:lnTo>
                    <a:pt x="60935" y="829089"/>
                  </a:lnTo>
                  <a:lnTo>
                    <a:pt x="29221" y="807707"/>
                  </a:lnTo>
                  <a:lnTo>
                    <a:pt x="7840" y="775994"/>
                  </a:lnTo>
                  <a:lnTo>
                    <a:pt x="0" y="737159"/>
                  </a:lnTo>
                  <a:lnTo>
                    <a:pt x="0" y="99770"/>
                  </a:lnTo>
                  <a:lnTo>
                    <a:pt x="7840" y="60935"/>
                  </a:lnTo>
                  <a:lnTo>
                    <a:pt x="29222" y="29221"/>
                  </a:lnTo>
                  <a:lnTo>
                    <a:pt x="60935" y="7840"/>
                  </a:lnTo>
                  <a:lnTo>
                    <a:pt x="99770" y="0"/>
                  </a:lnTo>
                  <a:lnTo>
                    <a:pt x="1154989" y="0"/>
                  </a:lnTo>
                  <a:lnTo>
                    <a:pt x="1193824" y="7840"/>
                  </a:lnTo>
                  <a:lnTo>
                    <a:pt x="1225537" y="29222"/>
                  </a:lnTo>
                  <a:lnTo>
                    <a:pt x="1246919" y="60935"/>
                  </a:lnTo>
                  <a:lnTo>
                    <a:pt x="1254759" y="99770"/>
                  </a:lnTo>
                  <a:lnTo>
                    <a:pt x="1254759" y="737159"/>
                  </a:lnTo>
                  <a:lnTo>
                    <a:pt x="1246919" y="775994"/>
                  </a:lnTo>
                  <a:lnTo>
                    <a:pt x="1225537" y="807707"/>
                  </a:lnTo>
                  <a:lnTo>
                    <a:pt x="1193824" y="829089"/>
                  </a:lnTo>
                  <a:lnTo>
                    <a:pt x="1154989" y="836929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2496185" y="2164079"/>
              <a:ext cx="1254760" cy="836930"/>
            </a:xfrm>
            <a:custGeom>
              <a:rect l="l" t="t" r="r" b="b"/>
              <a:pathLst>
                <a:path w="1254760" h="836930">
                  <a:moveTo>
                    <a:pt x="0" y="99770"/>
                  </a:moveTo>
                  <a:lnTo>
                    <a:pt x="7840" y="60935"/>
                  </a:lnTo>
                  <a:lnTo>
                    <a:pt x="29221" y="29222"/>
                  </a:lnTo>
                  <a:lnTo>
                    <a:pt x="60935" y="7840"/>
                  </a:lnTo>
                  <a:lnTo>
                    <a:pt x="99770" y="0"/>
                  </a:lnTo>
                  <a:lnTo>
                    <a:pt x="1154989" y="0"/>
                  </a:lnTo>
                  <a:lnTo>
                    <a:pt x="1193824" y="7840"/>
                  </a:lnTo>
                  <a:lnTo>
                    <a:pt x="1225537" y="29221"/>
                  </a:lnTo>
                  <a:lnTo>
                    <a:pt x="1246919" y="60935"/>
                  </a:lnTo>
                  <a:lnTo>
                    <a:pt x="1254760" y="99770"/>
                  </a:lnTo>
                  <a:lnTo>
                    <a:pt x="1254760" y="737159"/>
                  </a:lnTo>
                  <a:lnTo>
                    <a:pt x="1246919" y="775994"/>
                  </a:lnTo>
                  <a:lnTo>
                    <a:pt x="1225538" y="807707"/>
                  </a:lnTo>
                  <a:lnTo>
                    <a:pt x="1193824" y="829089"/>
                  </a:lnTo>
                  <a:lnTo>
                    <a:pt x="1154989" y="836929"/>
                  </a:lnTo>
                  <a:lnTo>
                    <a:pt x="99770" y="836930"/>
                  </a:lnTo>
                  <a:lnTo>
                    <a:pt x="60935" y="829089"/>
                  </a:lnTo>
                  <a:lnTo>
                    <a:pt x="29222" y="807707"/>
                  </a:lnTo>
                  <a:lnTo>
                    <a:pt x="7840" y="775994"/>
                  </a:lnTo>
                  <a:lnTo>
                    <a:pt x="0" y="737159"/>
                  </a:lnTo>
                  <a:lnTo>
                    <a:pt x="0" y="99770"/>
                  </a:lnTo>
                  <a:close/>
                </a:path>
              </a:pathLst>
            </a:custGeom>
            <a:ln w="38100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7" name="object 37"/>
          <p:cNvGrpSpPr/>
          <p:nvPr/>
        </p:nvGrpSpPr>
        <p:grpSpPr>
          <a:xfrm>
            <a:off x="2466974" y="3324224"/>
            <a:ext cx="1347470" cy="857250"/>
            <a:chOff x="2466974" y="3324224"/>
            <a:chExt cx="1347470" cy="857250"/>
          </a:xfrm>
        </p:grpSpPr>
        <p:sp>
          <p:nvSpPr>
            <p:cNvPr id="38" name="object 38"/>
            <p:cNvSpPr/>
            <p:nvPr/>
          </p:nvSpPr>
          <p:spPr>
            <a:xfrm>
              <a:off x="2486024" y="3343274"/>
              <a:ext cx="1309370" cy="819150"/>
            </a:xfrm>
            <a:custGeom>
              <a:rect l="l" t="t" r="r" b="b"/>
              <a:pathLst>
                <a:path w="1309370" h="819150">
                  <a:moveTo>
                    <a:pt x="97650" y="819150"/>
                  </a:moveTo>
                  <a:lnTo>
                    <a:pt x="59640" y="811475"/>
                  </a:lnTo>
                  <a:lnTo>
                    <a:pt x="28601" y="790548"/>
                  </a:lnTo>
                  <a:lnTo>
                    <a:pt x="7673" y="759508"/>
                  </a:lnTo>
                  <a:lnTo>
                    <a:pt x="0" y="721499"/>
                  </a:lnTo>
                  <a:lnTo>
                    <a:pt x="0" y="97650"/>
                  </a:lnTo>
                  <a:lnTo>
                    <a:pt x="7674" y="59640"/>
                  </a:lnTo>
                  <a:lnTo>
                    <a:pt x="28601" y="28601"/>
                  </a:lnTo>
                  <a:lnTo>
                    <a:pt x="59640" y="7673"/>
                  </a:lnTo>
                  <a:lnTo>
                    <a:pt x="97650" y="0"/>
                  </a:lnTo>
                  <a:lnTo>
                    <a:pt x="1211719" y="0"/>
                  </a:lnTo>
                  <a:lnTo>
                    <a:pt x="1249728" y="7673"/>
                  </a:lnTo>
                  <a:lnTo>
                    <a:pt x="1280768" y="28601"/>
                  </a:lnTo>
                  <a:lnTo>
                    <a:pt x="1301695" y="59640"/>
                  </a:lnTo>
                  <a:lnTo>
                    <a:pt x="1309369" y="97650"/>
                  </a:lnTo>
                  <a:lnTo>
                    <a:pt x="1309369" y="721499"/>
                  </a:lnTo>
                  <a:lnTo>
                    <a:pt x="1301695" y="759508"/>
                  </a:lnTo>
                  <a:lnTo>
                    <a:pt x="1249728" y="811475"/>
                  </a:lnTo>
                  <a:lnTo>
                    <a:pt x="1211718" y="819149"/>
                  </a:lnTo>
                  <a:lnTo>
                    <a:pt x="97650" y="819150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2486024" y="3343274"/>
              <a:ext cx="1309370" cy="819150"/>
            </a:xfrm>
            <a:custGeom>
              <a:rect l="l" t="t" r="r" b="b"/>
              <a:pathLst>
                <a:path w="1309370" h="819150">
                  <a:moveTo>
                    <a:pt x="0" y="97651"/>
                  </a:moveTo>
                  <a:lnTo>
                    <a:pt x="7673" y="59640"/>
                  </a:lnTo>
                  <a:lnTo>
                    <a:pt x="28601" y="28601"/>
                  </a:lnTo>
                  <a:lnTo>
                    <a:pt x="59640" y="7673"/>
                  </a:lnTo>
                  <a:lnTo>
                    <a:pt x="97650" y="0"/>
                  </a:lnTo>
                  <a:lnTo>
                    <a:pt x="1211719" y="0"/>
                  </a:lnTo>
                  <a:lnTo>
                    <a:pt x="1249728" y="7673"/>
                  </a:lnTo>
                  <a:lnTo>
                    <a:pt x="1280768" y="28601"/>
                  </a:lnTo>
                  <a:lnTo>
                    <a:pt x="1301695" y="59640"/>
                  </a:lnTo>
                  <a:lnTo>
                    <a:pt x="1309369" y="97650"/>
                  </a:lnTo>
                  <a:lnTo>
                    <a:pt x="1309370" y="721499"/>
                  </a:lnTo>
                  <a:lnTo>
                    <a:pt x="1301695" y="759508"/>
                  </a:lnTo>
                  <a:lnTo>
                    <a:pt x="1280768" y="790548"/>
                  </a:lnTo>
                  <a:lnTo>
                    <a:pt x="1249728" y="811475"/>
                  </a:lnTo>
                  <a:lnTo>
                    <a:pt x="1211718" y="819149"/>
                  </a:lnTo>
                  <a:lnTo>
                    <a:pt x="97651" y="819150"/>
                  </a:lnTo>
                  <a:lnTo>
                    <a:pt x="59640" y="811475"/>
                  </a:lnTo>
                  <a:lnTo>
                    <a:pt x="28601" y="790548"/>
                  </a:lnTo>
                  <a:lnTo>
                    <a:pt x="7673" y="759508"/>
                  </a:lnTo>
                  <a:lnTo>
                    <a:pt x="0" y="721498"/>
                  </a:lnTo>
                  <a:lnTo>
                    <a:pt x="0" y="97651"/>
                  </a:lnTo>
                  <a:close/>
                </a:path>
              </a:pathLst>
            </a:custGeom>
            <a:ln w="38100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0" name="object 40"/>
          <p:cNvSpPr txBox="1"/>
          <p:nvPr/>
        </p:nvSpPr>
        <p:spPr>
          <a:xfrm>
            <a:off x="2935587" y="3484779"/>
            <a:ext cx="3810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医院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41" name="object 41"/>
          <p:cNvGrpSpPr/>
          <p:nvPr/>
        </p:nvGrpSpPr>
        <p:grpSpPr>
          <a:xfrm>
            <a:off x="2429509" y="1041399"/>
            <a:ext cx="1358900" cy="898525"/>
            <a:chOff x="2429509" y="1041399"/>
            <a:chExt cx="1358900" cy="898525"/>
          </a:xfrm>
        </p:grpSpPr>
        <p:sp>
          <p:nvSpPr>
            <p:cNvPr id="42" name="object 42"/>
            <p:cNvSpPr/>
            <p:nvPr/>
          </p:nvSpPr>
          <p:spPr>
            <a:xfrm>
              <a:off x="2448559" y="1060449"/>
              <a:ext cx="1320800" cy="860425"/>
            </a:xfrm>
            <a:custGeom>
              <a:rect l="l" t="t" r="r" b="b"/>
              <a:pathLst>
                <a:path w="1320800" h="860425">
                  <a:moveTo>
                    <a:pt x="102571" y="860425"/>
                  </a:moveTo>
                  <a:lnTo>
                    <a:pt x="62645" y="852364"/>
                  </a:lnTo>
                  <a:lnTo>
                    <a:pt x="30042" y="830382"/>
                  </a:lnTo>
                  <a:lnTo>
                    <a:pt x="8060" y="797779"/>
                  </a:lnTo>
                  <a:lnTo>
                    <a:pt x="0" y="757853"/>
                  </a:lnTo>
                  <a:lnTo>
                    <a:pt x="0" y="102571"/>
                  </a:lnTo>
                  <a:lnTo>
                    <a:pt x="8060" y="62645"/>
                  </a:lnTo>
                  <a:lnTo>
                    <a:pt x="30042" y="30042"/>
                  </a:lnTo>
                  <a:lnTo>
                    <a:pt x="62646" y="8060"/>
                  </a:lnTo>
                  <a:lnTo>
                    <a:pt x="102571" y="0"/>
                  </a:lnTo>
                  <a:lnTo>
                    <a:pt x="1218228" y="0"/>
                  </a:lnTo>
                  <a:lnTo>
                    <a:pt x="1258153" y="8060"/>
                  </a:lnTo>
                  <a:lnTo>
                    <a:pt x="1290757" y="30042"/>
                  </a:lnTo>
                  <a:lnTo>
                    <a:pt x="1312739" y="62646"/>
                  </a:lnTo>
                  <a:lnTo>
                    <a:pt x="1320800" y="102571"/>
                  </a:lnTo>
                  <a:lnTo>
                    <a:pt x="1320799" y="757853"/>
                  </a:lnTo>
                  <a:lnTo>
                    <a:pt x="1312739" y="797779"/>
                  </a:lnTo>
                  <a:lnTo>
                    <a:pt x="1290757" y="830382"/>
                  </a:lnTo>
                  <a:lnTo>
                    <a:pt x="1258153" y="852364"/>
                  </a:lnTo>
                  <a:lnTo>
                    <a:pt x="1218228" y="860424"/>
                  </a:lnTo>
                  <a:lnTo>
                    <a:pt x="102571" y="860425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2448559" y="1060449"/>
              <a:ext cx="1320800" cy="860425"/>
            </a:xfrm>
            <a:custGeom>
              <a:rect l="l" t="t" r="r" b="b"/>
              <a:pathLst>
                <a:path w="1320800" h="860425">
                  <a:moveTo>
                    <a:pt x="0" y="102571"/>
                  </a:moveTo>
                  <a:lnTo>
                    <a:pt x="8060" y="62646"/>
                  </a:lnTo>
                  <a:lnTo>
                    <a:pt x="30042" y="30042"/>
                  </a:lnTo>
                  <a:lnTo>
                    <a:pt x="62645" y="8060"/>
                  </a:lnTo>
                  <a:lnTo>
                    <a:pt x="102571" y="0"/>
                  </a:lnTo>
                  <a:lnTo>
                    <a:pt x="1218228" y="0"/>
                  </a:lnTo>
                  <a:lnTo>
                    <a:pt x="1258153" y="8060"/>
                  </a:lnTo>
                  <a:lnTo>
                    <a:pt x="1290757" y="30042"/>
                  </a:lnTo>
                  <a:lnTo>
                    <a:pt x="1312739" y="62645"/>
                  </a:lnTo>
                  <a:lnTo>
                    <a:pt x="1320800" y="102571"/>
                  </a:lnTo>
                  <a:lnTo>
                    <a:pt x="1320800" y="757853"/>
                  </a:lnTo>
                  <a:lnTo>
                    <a:pt x="1312739" y="797779"/>
                  </a:lnTo>
                  <a:lnTo>
                    <a:pt x="1290757" y="830382"/>
                  </a:lnTo>
                  <a:lnTo>
                    <a:pt x="1258154" y="852364"/>
                  </a:lnTo>
                  <a:lnTo>
                    <a:pt x="1218228" y="860424"/>
                  </a:lnTo>
                  <a:lnTo>
                    <a:pt x="102571" y="860425"/>
                  </a:lnTo>
                  <a:lnTo>
                    <a:pt x="62646" y="852364"/>
                  </a:lnTo>
                  <a:lnTo>
                    <a:pt x="30042" y="830382"/>
                  </a:lnTo>
                  <a:lnTo>
                    <a:pt x="8060" y="797779"/>
                  </a:lnTo>
                  <a:lnTo>
                    <a:pt x="0" y="757853"/>
                  </a:lnTo>
                  <a:lnTo>
                    <a:pt x="0" y="102571"/>
                  </a:lnTo>
                  <a:close/>
                </a:path>
              </a:pathLst>
            </a:custGeom>
            <a:ln w="38100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4" name="object 44"/>
          <p:cNvSpPr txBox="1"/>
          <p:nvPr/>
        </p:nvSpPr>
        <p:spPr>
          <a:xfrm>
            <a:off x="2776185" y="1264819"/>
            <a:ext cx="736600" cy="144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08279" marR="164465" algn="ctr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病人</a:t>
            </a:r>
            <a:endParaRPr sz="28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  <a:spcBef>
                <a:spcPts val="1120"/>
              </a:spcBef>
            </a:pPr>
            <a:r>
              <a:rPr sz="2800" b="1" spc="-25">
                <a:solidFill>
                  <a:srgbClr val="494B4D"/>
                </a:solidFill>
                <a:latin typeface="Microsoft JhengHei"/>
                <a:cs typeface="Microsoft JhengHei"/>
              </a:rPr>
              <a:t>同仁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5" name="object 45"/>
          <p:cNvSpPr/>
          <p:nvPr/>
        </p:nvSpPr>
        <p:spPr>
          <a:xfrm>
            <a:off x="288289" y="1708150"/>
            <a:ext cx="1857375" cy="1374775"/>
          </a:xfrm>
          <a:custGeom>
            <a:rect l="l" t="t" r="r" b="b"/>
            <a:pathLst>
              <a:path w="1857375" h="1374775">
                <a:moveTo>
                  <a:pt x="929480" y="1374775"/>
                </a:moveTo>
                <a:lnTo>
                  <a:pt x="0" y="1031081"/>
                </a:lnTo>
                <a:lnTo>
                  <a:pt x="0" y="343693"/>
                </a:lnTo>
                <a:lnTo>
                  <a:pt x="929480" y="0"/>
                </a:lnTo>
                <a:lnTo>
                  <a:pt x="1857375" y="343693"/>
                </a:lnTo>
                <a:lnTo>
                  <a:pt x="1857375" y="1031081"/>
                </a:lnTo>
                <a:lnTo>
                  <a:pt x="929480" y="137477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6" name="object 46"/>
          <p:cNvSpPr txBox="1"/>
          <p:nvPr/>
        </p:nvSpPr>
        <p:spPr>
          <a:xfrm>
            <a:off x="421888" y="2122931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494B4D"/>
                </a:solidFill>
                <a:latin typeface="Microsoft JhengHei"/>
                <a:cs typeface="Microsoft JhengHei"/>
              </a:rPr>
              <a:t>选定理由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47" name="object 47"/>
          <p:cNvPicPr/>
          <p:nvPr/>
        </p:nvPicPr>
        <p:blipFill>
          <a:blip r:embed="rId22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78542" y="425133"/>
            <a:ext cx="1857375" cy="2145030"/>
            <a:chOff x="3578542" y="425133"/>
            <a:chExt cx="1857375" cy="2145030"/>
          </a:xfrm>
        </p:grpSpPr>
        <p:sp>
          <p:nvSpPr>
            <p:cNvPr id="3" name="object 3"/>
            <p:cNvSpPr/>
            <p:nvPr/>
          </p:nvSpPr>
          <p:spPr>
            <a:xfrm>
              <a:off x="3689175" y="488586"/>
              <a:ext cx="819150" cy="367030"/>
            </a:xfrm>
            <a:custGeom>
              <a:rect l="l" t="t" r="r" b="b"/>
              <a:pathLst>
                <a:path w="819150" h="367030">
                  <a:moveTo>
                    <a:pt x="818636" y="366441"/>
                  </a:moveTo>
                  <a:lnTo>
                    <a:pt x="0" y="366441"/>
                  </a:lnTo>
                  <a:lnTo>
                    <a:pt x="631428" y="0"/>
                  </a:lnTo>
                  <a:lnTo>
                    <a:pt x="818636" y="0"/>
                  </a:lnTo>
                  <a:lnTo>
                    <a:pt x="818636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78542" y="425133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1"/>
                  </a:moveTo>
                  <a:lnTo>
                    <a:pt x="0" y="1608533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4" y="536178"/>
                  </a:lnTo>
                  <a:lnTo>
                    <a:pt x="1857374" y="1608533"/>
                  </a:lnTo>
                  <a:lnTo>
                    <a:pt x="929480" y="214471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89668" y="488633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556064" y="582774"/>
            <a:ext cx="2766695" cy="10369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16480">
              <a:lnSpc>
                <a:spcPts val="3979"/>
              </a:lnSpc>
              <a:spcBef>
                <a:spcPts val="100"/>
              </a:spcBef>
            </a:pPr>
            <a:r>
              <a:rPr sz="3800" b="1" spc="-185">
                <a:solidFill>
                  <a:srgbClr val="FFFFFF"/>
                </a:solidFill>
                <a:latin typeface="Calibri"/>
                <a:cs typeface="Calibri"/>
              </a:rPr>
              <a:t>02</a:t>
            </a:r>
            <a:endParaRPr sz="3800">
              <a:latin typeface="Calibri"/>
              <a:cs typeface="Calibri"/>
            </a:endParaRPr>
          </a:p>
          <a:p>
            <a:pPr marL="12700">
              <a:lnSpc>
                <a:spcPts val="3979"/>
              </a:lnSpc>
            </a:pPr>
            <a:r>
              <a:rPr sz="3800" b="1" spc="-25">
                <a:solidFill>
                  <a:srgbClr val="494B4D"/>
                </a:solidFill>
                <a:latin typeface="Calibri"/>
                <a:cs typeface="Calibri"/>
              </a:rPr>
              <a:t>02</a:t>
            </a:r>
            <a:endParaRPr sz="38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134751" y="1103947"/>
            <a:ext cx="857885" cy="957580"/>
          </a:xfrm>
          <a:custGeom>
            <a:rect l="l" t="t" r="r" b="b"/>
            <a:pathLst>
              <a:path w="857885" h="957580">
                <a:moveTo>
                  <a:pt x="233362" y="243090"/>
                </a:moveTo>
                <a:lnTo>
                  <a:pt x="228828" y="215887"/>
                </a:lnTo>
                <a:lnTo>
                  <a:pt x="215226" y="193675"/>
                </a:lnTo>
                <a:lnTo>
                  <a:pt x="194741" y="178523"/>
                </a:lnTo>
                <a:lnTo>
                  <a:pt x="169532" y="172529"/>
                </a:lnTo>
                <a:lnTo>
                  <a:pt x="143586" y="177393"/>
                </a:lnTo>
                <a:lnTo>
                  <a:pt x="122275" y="191858"/>
                </a:lnTo>
                <a:lnTo>
                  <a:pt x="112991" y="205638"/>
                </a:lnTo>
                <a:lnTo>
                  <a:pt x="110845" y="207098"/>
                </a:lnTo>
                <a:lnTo>
                  <a:pt x="96227" y="228815"/>
                </a:lnTo>
                <a:lnTo>
                  <a:pt x="90411" y="255435"/>
                </a:lnTo>
                <a:lnTo>
                  <a:pt x="95364" y="284632"/>
                </a:lnTo>
                <a:lnTo>
                  <a:pt x="109029" y="312102"/>
                </a:lnTo>
                <a:lnTo>
                  <a:pt x="110388" y="313461"/>
                </a:lnTo>
                <a:lnTo>
                  <a:pt x="120459" y="333692"/>
                </a:lnTo>
                <a:lnTo>
                  <a:pt x="141008" y="354101"/>
                </a:lnTo>
                <a:lnTo>
                  <a:pt x="166636" y="362089"/>
                </a:lnTo>
                <a:lnTo>
                  <a:pt x="192011" y="354952"/>
                </a:lnTo>
                <a:lnTo>
                  <a:pt x="213055" y="335508"/>
                </a:lnTo>
                <a:lnTo>
                  <a:pt x="227558" y="308800"/>
                </a:lnTo>
                <a:lnTo>
                  <a:pt x="233362" y="279920"/>
                </a:lnTo>
                <a:lnTo>
                  <a:pt x="229997" y="259791"/>
                </a:lnTo>
                <a:lnTo>
                  <a:pt x="233362" y="243090"/>
                </a:lnTo>
                <a:close/>
              </a:path>
              <a:path w="857885" h="957580">
                <a:moveTo>
                  <a:pt x="732104" y="205524"/>
                </a:moveTo>
                <a:lnTo>
                  <a:pt x="617042" y="205524"/>
                </a:lnTo>
                <a:lnTo>
                  <a:pt x="617042" y="220764"/>
                </a:lnTo>
                <a:lnTo>
                  <a:pt x="605612" y="220764"/>
                </a:lnTo>
                <a:lnTo>
                  <a:pt x="605612" y="255587"/>
                </a:lnTo>
                <a:lnTo>
                  <a:pt x="617042" y="255587"/>
                </a:lnTo>
                <a:lnTo>
                  <a:pt x="617042" y="268224"/>
                </a:lnTo>
                <a:lnTo>
                  <a:pt x="617042" y="277177"/>
                </a:lnTo>
                <a:lnTo>
                  <a:pt x="617042" y="283464"/>
                </a:lnTo>
                <a:lnTo>
                  <a:pt x="605612" y="283464"/>
                </a:lnTo>
                <a:lnTo>
                  <a:pt x="605612" y="318300"/>
                </a:lnTo>
                <a:lnTo>
                  <a:pt x="617042" y="318300"/>
                </a:lnTo>
                <a:lnTo>
                  <a:pt x="617042" y="334403"/>
                </a:lnTo>
                <a:lnTo>
                  <a:pt x="617042" y="339890"/>
                </a:lnTo>
                <a:lnTo>
                  <a:pt x="617042" y="349643"/>
                </a:lnTo>
                <a:lnTo>
                  <a:pt x="605612" y="349643"/>
                </a:lnTo>
                <a:lnTo>
                  <a:pt x="605612" y="384479"/>
                </a:lnTo>
                <a:lnTo>
                  <a:pt x="617042" y="384479"/>
                </a:lnTo>
                <a:lnTo>
                  <a:pt x="617042" y="406069"/>
                </a:lnTo>
                <a:lnTo>
                  <a:pt x="732104" y="406069"/>
                </a:lnTo>
                <a:lnTo>
                  <a:pt x="732104" y="371233"/>
                </a:lnTo>
                <a:lnTo>
                  <a:pt x="720674" y="371233"/>
                </a:lnTo>
                <a:lnTo>
                  <a:pt x="720674" y="369239"/>
                </a:lnTo>
                <a:lnTo>
                  <a:pt x="732104" y="369239"/>
                </a:lnTo>
                <a:lnTo>
                  <a:pt x="732104" y="339890"/>
                </a:lnTo>
                <a:lnTo>
                  <a:pt x="732104" y="334403"/>
                </a:lnTo>
                <a:lnTo>
                  <a:pt x="732104" y="305054"/>
                </a:lnTo>
                <a:lnTo>
                  <a:pt x="720674" y="305054"/>
                </a:lnTo>
                <a:lnTo>
                  <a:pt x="720674" y="303060"/>
                </a:lnTo>
                <a:lnTo>
                  <a:pt x="732104" y="303060"/>
                </a:lnTo>
                <a:lnTo>
                  <a:pt x="732104" y="277177"/>
                </a:lnTo>
                <a:lnTo>
                  <a:pt x="732104" y="268224"/>
                </a:lnTo>
                <a:lnTo>
                  <a:pt x="732104" y="242354"/>
                </a:lnTo>
                <a:lnTo>
                  <a:pt x="720674" y="242354"/>
                </a:lnTo>
                <a:lnTo>
                  <a:pt x="720674" y="240360"/>
                </a:lnTo>
                <a:lnTo>
                  <a:pt x="732104" y="240360"/>
                </a:lnTo>
                <a:lnTo>
                  <a:pt x="732104" y="205524"/>
                </a:lnTo>
                <a:close/>
              </a:path>
              <a:path w="857885" h="957580">
                <a:moveTo>
                  <a:pt x="857618" y="48768"/>
                </a:moveTo>
                <a:lnTo>
                  <a:pt x="776465" y="48768"/>
                </a:lnTo>
                <a:lnTo>
                  <a:pt x="776465" y="176161"/>
                </a:lnTo>
                <a:lnTo>
                  <a:pt x="776465" y="445871"/>
                </a:lnTo>
                <a:lnTo>
                  <a:pt x="451408" y="445871"/>
                </a:lnTo>
                <a:lnTo>
                  <a:pt x="447840" y="435711"/>
                </a:lnTo>
                <a:lnTo>
                  <a:pt x="452691" y="426758"/>
                </a:lnTo>
                <a:lnTo>
                  <a:pt x="455676" y="421233"/>
                </a:lnTo>
                <a:lnTo>
                  <a:pt x="449808" y="404495"/>
                </a:lnTo>
                <a:lnTo>
                  <a:pt x="456666" y="403148"/>
                </a:lnTo>
                <a:lnTo>
                  <a:pt x="456666" y="426974"/>
                </a:lnTo>
                <a:lnTo>
                  <a:pt x="491426" y="420166"/>
                </a:lnTo>
                <a:lnTo>
                  <a:pt x="520293" y="401281"/>
                </a:lnTo>
                <a:lnTo>
                  <a:pt x="540016" y="372592"/>
                </a:lnTo>
                <a:lnTo>
                  <a:pt x="547319" y="336397"/>
                </a:lnTo>
                <a:lnTo>
                  <a:pt x="539572" y="336397"/>
                </a:lnTo>
                <a:lnTo>
                  <a:pt x="540016" y="335762"/>
                </a:lnTo>
                <a:lnTo>
                  <a:pt x="547319" y="299567"/>
                </a:lnTo>
                <a:lnTo>
                  <a:pt x="516966" y="299567"/>
                </a:lnTo>
                <a:lnTo>
                  <a:pt x="512610" y="277291"/>
                </a:lnTo>
                <a:lnTo>
                  <a:pt x="511225" y="275183"/>
                </a:lnTo>
                <a:lnTo>
                  <a:pt x="519417" y="275183"/>
                </a:lnTo>
                <a:lnTo>
                  <a:pt x="512610" y="240461"/>
                </a:lnTo>
                <a:lnTo>
                  <a:pt x="493712" y="211620"/>
                </a:lnTo>
                <a:lnTo>
                  <a:pt x="464997" y="191909"/>
                </a:lnTo>
                <a:lnTo>
                  <a:pt x="456666" y="190233"/>
                </a:lnTo>
                <a:lnTo>
                  <a:pt x="456666" y="312013"/>
                </a:lnTo>
                <a:lnTo>
                  <a:pt x="456666" y="314807"/>
                </a:lnTo>
                <a:lnTo>
                  <a:pt x="445236" y="314807"/>
                </a:lnTo>
                <a:lnTo>
                  <a:pt x="445236" y="394881"/>
                </a:lnTo>
                <a:lnTo>
                  <a:pt x="428777" y="383819"/>
                </a:lnTo>
                <a:lnTo>
                  <a:pt x="428777" y="365760"/>
                </a:lnTo>
                <a:lnTo>
                  <a:pt x="428777" y="312013"/>
                </a:lnTo>
                <a:lnTo>
                  <a:pt x="456666" y="312013"/>
                </a:lnTo>
                <a:lnTo>
                  <a:pt x="456666" y="190233"/>
                </a:lnTo>
                <a:lnTo>
                  <a:pt x="428777" y="184619"/>
                </a:lnTo>
                <a:lnTo>
                  <a:pt x="394017" y="191909"/>
                </a:lnTo>
                <a:lnTo>
                  <a:pt x="365137" y="211620"/>
                </a:lnTo>
                <a:lnTo>
                  <a:pt x="355587" y="225577"/>
                </a:lnTo>
                <a:lnTo>
                  <a:pt x="353707" y="226860"/>
                </a:lnTo>
                <a:lnTo>
                  <a:pt x="333997" y="255701"/>
                </a:lnTo>
                <a:lnTo>
                  <a:pt x="326694" y="290423"/>
                </a:lnTo>
                <a:lnTo>
                  <a:pt x="333997" y="326618"/>
                </a:lnTo>
                <a:lnTo>
                  <a:pt x="343992" y="341185"/>
                </a:lnTo>
                <a:lnTo>
                  <a:pt x="345414" y="348208"/>
                </a:lnTo>
                <a:lnTo>
                  <a:pt x="365137" y="376897"/>
                </a:lnTo>
                <a:lnTo>
                  <a:pt x="389877" y="393090"/>
                </a:lnTo>
                <a:lnTo>
                  <a:pt x="375754" y="403796"/>
                </a:lnTo>
                <a:lnTo>
                  <a:pt x="364566" y="412127"/>
                </a:lnTo>
                <a:lnTo>
                  <a:pt x="355206" y="419023"/>
                </a:lnTo>
                <a:lnTo>
                  <a:pt x="353263" y="420954"/>
                </a:lnTo>
                <a:lnTo>
                  <a:pt x="350367" y="421919"/>
                </a:lnTo>
                <a:lnTo>
                  <a:pt x="348437" y="423849"/>
                </a:lnTo>
                <a:lnTo>
                  <a:pt x="343598" y="426758"/>
                </a:lnTo>
                <a:lnTo>
                  <a:pt x="336829" y="426758"/>
                </a:lnTo>
                <a:lnTo>
                  <a:pt x="332955" y="421919"/>
                </a:lnTo>
                <a:lnTo>
                  <a:pt x="330060" y="419989"/>
                </a:lnTo>
                <a:lnTo>
                  <a:pt x="328129" y="417080"/>
                </a:lnTo>
                <a:lnTo>
                  <a:pt x="325221" y="414185"/>
                </a:lnTo>
                <a:lnTo>
                  <a:pt x="318376" y="406450"/>
                </a:lnTo>
                <a:lnTo>
                  <a:pt x="317195" y="405117"/>
                </a:lnTo>
                <a:lnTo>
                  <a:pt x="317195" y="176161"/>
                </a:lnTo>
                <a:lnTo>
                  <a:pt x="776465" y="176161"/>
                </a:lnTo>
                <a:lnTo>
                  <a:pt x="776465" y="48768"/>
                </a:lnTo>
                <a:lnTo>
                  <a:pt x="564743" y="48768"/>
                </a:lnTo>
                <a:lnTo>
                  <a:pt x="564743" y="36830"/>
                </a:lnTo>
                <a:lnTo>
                  <a:pt x="564743" y="0"/>
                </a:lnTo>
                <a:lnTo>
                  <a:pt x="529882" y="0"/>
                </a:lnTo>
                <a:lnTo>
                  <a:pt x="529882" y="15240"/>
                </a:lnTo>
                <a:lnTo>
                  <a:pt x="518452" y="15240"/>
                </a:lnTo>
                <a:lnTo>
                  <a:pt x="518452" y="48768"/>
                </a:lnTo>
                <a:lnTo>
                  <a:pt x="250952" y="48768"/>
                </a:lnTo>
                <a:lnTo>
                  <a:pt x="250952" y="64008"/>
                </a:lnTo>
                <a:lnTo>
                  <a:pt x="239522" y="64008"/>
                </a:lnTo>
                <a:lnTo>
                  <a:pt x="239522" y="154571"/>
                </a:lnTo>
                <a:lnTo>
                  <a:pt x="250952" y="154571"/>
                </a:lnTo>
                <a:lnTo>
                  <a:pt x="250952" y="176161"/>
                </a:lnTo>
                <a:lnTo>
                  <a:pt x="270903" y="176161"/>
                </a:lnTo>
                <a:lnTo>
                  <a:pt x="270903" y="357492"/>
                </a:lnTo>
                <a:lnTo>
                  <a:pt x="266585" y="355854"/>
                </a:lnTo>
                <a:lnTo>
                  <a:pt x="253669" y="353288"/>
                </a:lnTo>
                <a:lnTo>
                  <a:pt x="214020" y="348449"/>
                </a:lnTo>
                <a:lnTo>
                  <a:pt x="209181" y="348449"/>
                </a:lnTo>
                <a:lnTo>
                  <a:pt x="205308" y="350393"/>
                </a:lnTo>
                <a:lnTo>
                  <a:pt x="202412" y="354253"/>
                </a:lnTo>
                <a:lnTo>
                  <a:pt x="195287" y="364921"/>
                </a:lnTo>
                <a:lnTo>
                  <a:pt x="193878" y="365633"/>
                </a:lnTo>
                <a:lnTo>
                  <a:pt x="190982" y="369493"/>
                </a:lnTo>
                <a:lnTo>
                  <a:pt x="166966" y="405511"/>
                </a:lnTo>
                <a:lnTo>
                  <a:pt x="132791" y="354253"/>
                </a:lnTo>
                <a:lnTo>
                  <a:pt x="130848" y="350393"/>
                </a:lnTo>
                <a:lnTo>
                  <a:pt x="126022" y="348449"/>
                </a:lnTo>
                <a:lnTo>
                  <a:pt x="122148" y="348449"/>
                </a:lnTo>
                <a:lnTo>
                  <a:pt x="51562" y="357149"/>
                </a:lnTo>
                <a:lnTo>
                  <a:pt x="24269" y="379564"/>
                </a:lnTo>
                <a:lnTo>
                  <a:pt x="20662" y="382308"/>
                </a:lnTo>
                <a:lnTo>
                  <a:pt x="14973" y="389788"/>
                </a:lnTo>
                <a:lnTo>
                  <a:pt x="12090" y="396557"/>
                </a:lnTo>
                <a:lnTo>
                  <a:pt x="3416" y="462330"/>
                </a:lnTo>
                <a:lnTo>
                  <a:pt x="0" y="506641"/>
                </a:lnTo>
                <a:lnTo>
                  <a:pt x="3111" y="550024"/>
                </a:lnTo>
                <a:lnTo>
                  <a:pt x="14020" y="613079"/>
                </a:lnTo>
                <a:lnTo>
                  <a:pt x="19443" y="625132"/>
                </a:lnTo>
                <a:lnTo>
                  <a:pt x="24625" y="629983"/>
                </a:lnTo>
                <a:lnTo>
                  <a:pt x="25450" y="634669"/>
                </a:lnTo>
                <a:lnTo>
                  <a:pt x="30873" y="646722"/>
                </a:lnTo>
                <a:lnTo>
                  <a:pt x="41287" y="656424"/>
                </a:lnTo>
                <a:lnTo>
                  <a:pt x="54419" y="663219"/>
                </a:lnTo>
                <a:lnTo>
                  <a:pt x="67830" y="666534"/>
                </a:lnTo>
                <a:lnTo>
                  <a:pt x="74942" y="899210"/>
                </a:lnTo>
                <a:lnTo>
                  <a:pt x="78955" y="913511"/>
                </a:lnTo>
                <a:lnTo>
                  <a:pt x="87249" y="923950"/>
                </a:lnTo>
                <a:lnTo>
                  <a:pt x="90385" y="935101"/>
                </a:lnTo>
                <a:lnTo>
                  <a:pt x="99669" y="946772"/>
                </a:lnTo>
                <a:lnTo>
                  <a:pt x="112204" y="954646"/>
                </a:lnTo>
                <a:lnTo>
                  <a:pt x="126022" y="957529"/>
                </a:lnTo>
                <a:lnTo>
                  <a:pt x="135940" y="956652"/>
                </a:lnTo>
                <a:lnTo>
                  <a:pt x="145961" y="954138"/>
                </a:lnTo>
                <a:lnTo>
                  <a:pt x="154711" y="950188"/>
                </a:lnTo>
                <a:lnTo>
                  <a:pt x="160832" y="944956"/>
                </a:lnTo>
                <a:lnTo>
                  <a:pt x="164693" y="940130"/>
                </a:lnTo>
                <a:lnTo>
                  <a:pt x="171462" y="940130"/>
                </a:lnTo>
                <a:lnTo>
                  <a:pt x="209181" y="957529"/>
                </a:lnTo>
                <a:lnTo>
                  <a:pt x="223139" y="954646"/>
                </a:lnTo>
                <a:lnTo>
                  <a:pt x="249796" y="920800"/>
                </a:lnTo>
                <a:lnTo>
                  <a:pt x="261404" y="489686"/>
                </a:lnTo>
                <a:lnTo>
                  <a:pt x="265264" y="493547"/>
                </a:lnTo>
                <a:lnTo>
                  <a:pt x="268173" y="497408"/>
                </a:lnTo>
                <a:lnTo>
                  <a:pt x="271068" y="500316"/>
                </a:lnTo>
                <a:lnTo>
                  <a:pt x="282333" y="512445"/>
                </a:lnTo>
                <a:lnTo>
                  <a:pt x="282333" y="517537"/>
                </a:lnTo>
                <a:lnTo>
                  <a:pt x="287604" y="517537"/>
                </a:lnTo>
                <a:lnTo>
                  <a:pt x="293306" y="523024"/>
                </a:lnTo>
                <a:lnTo>
                  <a:pt x="304253" y="532117"/>
                </a:lnTo>
                <a:lnTo>
                  <a:pt x="315556" y="539940"/>
                </a:lnTo>
                <a:lnTo>
                  <a:pt x="323989" y="544334"/>
                </a:lnTo>
                <a:lnTo>
                  <a:pt x="332955" y="546112"/>
                </a:lnTo>
                <a:lnTo>
                  <a:pt x="341934" y="545515"/>
                </a:lnTo>
                <a:lnTo>
                  <a:pt x="383413" y="525170"/>
                </a:lnTo>
                <a:lnTo>
                  <a:pt x="394284" y="517537"/>
                </a:lnTo>
                <a:lnTo>
                  <a:pt x="449541" y="517537"/>
                </a:lnTo>
                <a:lnTo>
                  <a:pt x="366014" y="585203"/>
                </a:lnTo>
                <a:lnTo>
                  <a:pt x="368795" y="588937"/>
                </a:lnTo>
                <a:lnTo>
                  <a:pt x="354584" y="600443"/>
                </a:lnTo>
                <a:lnTo>
                  <a:pt x="368973" y="619633"/>
                </a:lnTo>
                <a:lnTo>
                  <a:pt x="366014" y="622033"/>
                </a:lnTo>
                <a:lnTo>
                  <a:pt x="386930" y="649897"/>
                </a:lnTo>
                <a:lnTo>
                  <a:pt x="550799" y="517537"/>
                </a:lnTo>
                <a:lnTo>
                  <a:pt x="714667" y="649897"/>
                </a:lnTo>
                <a:lnTo>
                  <a:pt x="739076" y="622033"/>
                </a:lnTo>
                <a:lnTo>
                  <a:pt x="721118" y="607885"/>
                </a:lnTo>
                <a:lnTo>
                  <a:pt x="727646" y="600443"/>
                </a:lnTo>
                <a:lnTo>
                  <a:pt x="726516" y="599554"/>
                </a:lnTo>
                <a:lnTo>
                  <a:pt x="739076" y="585203"/>
                </a:lnTo>
                <a:lnTo>
                  <a:pt x="653275" y="517537"/>
                </a:lnTo>
                <a:lnTo>
                  <a:pt x="822756" y="517537"/>
                </a:lnTo>
                <a:lnTo>
                  <a:pt x="822756" y="482701"/>
                </a:lnTo>
                <a:lnTo>
                  <a:pt x="822756" y="480707"/>
                </a:lnTo>
                <a:lnTo>
                  <a:pt x="822756" y="445871"/>
                </a:lnTo>
                <a:lnTo>
                  <a:pt x="822756" y="176161"/>
                </a:lnTo>
                <a:lnTo>
                  <a:pt x="857618" y="176161"/>
                </a:lnTo>
                <a:lnTo>
                  <a:pt x="857618" y="139331"/>
                </a:lnTo>
                <a:lnTo>
                  <a:pt x="857618" y="85598"/>
                </a:lnTo>
                <a:lnTo>
                  <a:pt x="857618" y="48768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3628072" y="2842176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494B4D"/>
                </a:solidFill>
                <a:latin typeface="黑体"/>
                <a:cs typeface="黑体"/>
              </a:rPr>
              <a:t>活动计划拟定</a:t>
            </a:r>
            <a:endParaRPr sz="2400">
              <a:latin typeface="黑体"/>
              <a:cs typeface="黑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826878" y="4562830"/>
            <a:ext cx="970280" cy="582295"/>
            <a:chOff x="826878" y="4562830"/>
            <a:chExt cx="970280" cy="58229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826878" y="4989053"/>
              <a:ext cx="450463" cy="156034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276685" y="4562830"/>
              <a:ext cx="520192" cy="520191"/>
            </a:xfrm>
            <a:prstGeom prst="rect">
              <a:avLst/>
            </a:prstGeom>
          </p:spPr>
        </p:pic>
      </p:grp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282238" y="4870324"/>
            <a:ext cx="316876" cy="274763"/>
          </a:xfrm>
          <a:prstGeom prst="rect">
            <a:avLst/>
          </a:prstGeom>
        </p:spPr>
      </p:pic>
      <p:grpSp>
        <p:nvGrpSpPr>
          <p:cNvPr id="14" name="object 14"/>
          <p:cNvGrpSpPr/>
          <p:nvPr/>
        </p:nvGrpSpPr>
        <p:grpSpPr>
          <a:xfrm>
            <a:off x="3964464" y="3411246"/>
            <a:ext cx="2806700" cy="1734185"/>
            <a:chOff x="3964464" y="3411246"/>
            <a:chExt cx="2806700" cy="1734185"/>
          </a:xfrm>
        </p:grpSpPr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760112" y="4562829"/>
              <a:ext cx="630230" cy="58225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964464" y="4486037"/>
              <a:ext cx="252491" cy="252490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421663" y="4281328"/>
              <a:ext cx="223080" cy="223079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080028" y="3897349"/>
              <a:ext cx="630229" cy="630229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591304" y="3411246"/>
              <a:ext cx="1179281" cy="1179280"/>
            </a:xfrm>
            <a:prstGeom prst="rect">
              <a:avLst/>
            </a:prstGeom>
          </p:spPr>
        </p:pic>
      </p:grpSp>
      <p:pic>
        <p:nvPicPr>
          <p:cNvPr id="21" name="object 21"/>
          <p:cNvPicPr/>
          <p:nvPr/>
        </p:nvPicPr>
        <p:blipFill>
          <a:blip r:embed="rId12"/>
          <a:stretch>
            <a:fillRect/>
          </a:stretch>
        </p:blipFill>
        <p:spPr>
          <a:xfrm>
            <a:off x="3183073" y="4283236"/>
            <a:ext cx="529075" cy="529074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3"/>
          <a:stretch>
            <a:fillRect/>
          </a:stretch>
        </p:blipFill>
        <p:spPr>
          <a:xfrm>
            <a:off x="1998185" y="4662329"/>
            <a:ext cx="1072399" cy="482758"/>
          </a:xfrm>
          <a:prstGeom prst="rect">
            <a:avLst/>
          </a:prstGeom>
        </p:spPr>
      </p:pic>
      <p:grpSp>
        <p:nvGrpSpPr>
          <p:cNvPr id="23" name="object 23"/>
          <p:cNvGrpSpPr/>
          <p:nvPr/>
        </p:nvGrpSpPr>
        <p:grpSpPr>
          <a:xfrm>
            <a:off x="7015280" y="3123638"/>
            <a:ext cx="1882139" cy="1572260"/>
            <a:chOff x="7015280" y="3123638"/>
            <a:chExt cx="1882139" cy="1572260"/>
          </a:xfrm>
        </p:grpSpPr>
        <p:pic>
          <p:nvPicPr>
            <p:cNvPr id="24" name="object 2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015280" y="4009887"/>
              <a:ext cx="685800" cy="685799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718057" y="3123638"/>
              <a:ext cx="1179280" cy="1179280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20725" y="700405"/>
            <a:ext cx="8424545" cy="4274820"/>
            <a:chOff x="720725" y="700405"/>
            <a:chExt cx="8424545" cy="427482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20725" y="700405"/>
              <a:ext cx="8424544" cy="4274820"/>
            </a:xfrm>
            <a:prstGeom prst="rect">
              <a:avLst/>
            </a:prstGeom>
          </p:spPr>
        </p:pic>
      </p:grpSp>
      <p:graphicFrame>
        <p:nvGraphicFramePr>
          <p:cNvPr id="11" name="object 11"/>
          <p:cNvGraphicFramePr>
            <a:graphicFrameLocks noGrp="1"/>
          </p:cNvGraphicFramePr>
          <p:nvPr/>
        </p:nvGraphicFramePr>
        <p:xfrm>
          <a:off x="708025" y="687705"/>
          <a:ext cx="8437880" cy="42697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765810"/>
                <a:gridCol w="244475"/>
                <a:gridCol w="240665"/>
                <a:gridCol w="228600"/>
                <a:gridCol w="228600"/>
                <a:gridCol w="230505"/>
                <a:gridCol w="225425"/>
                <a:gridCol w="208280"/>
                <a:gridCol w="248919"/>
                <a:gridCol w="225425"/>
                <a:gridCol w="229235"/>
                <a:gridCol w="227330"/>
                <a:gridCol w="229870"/>
                <a:gridCol w="229870"/>
                <a:gridCol w="226060"/>
                <a:gridCol w="230504"/>
                <a:gridCol w="225425"/>
                <a:gridCol w="220345"/>
                <a:gridCol w="236854"/>
                <a:gridCol w="229235"/>
                <a:gridCol w="237489"/>
                <a:gridCol w="220345"/>
                <a:gridCol w="226695"/>
                <a:gridCol w="227964"/>
                <a:gridCol w="227964"/>
                <a:gridCol w="226695"/>
                <a:gridCol w="210819"/>
                <a:gridCol w="231775"/>
                <a:gridCol w="254634"/>
                <a:gridCol w="215265"/>
                <a:gridCol w="1013459"/>
              </a:tblGrid>
              <a:tr h="279400">
                <a:tc rowSpan="2">
                  <a:txBody>
                    <a:bodyPr vert="horz" wrap="square"/>
                    <a:lstStyle/>
                    <a:p>
                      <a:pPr marL="443230">
                        <a:lnSpc>
                          <a:spcPct val="100000"/>
                        </a:lnSpc>
                        <a:spcBef>
                          <a:spcPts val="800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时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443230">
                        <a:lnSpc>
                          <a:spcPct val="100000"/>
                        </a:lnSpc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间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43204" marR="379730">
                        <a:lnSpc>
                          <a:spcPct val="100000"/>
                        </a:lnSpc>
                      </a:pP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步骤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137795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2013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12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102235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2014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050" b="1" spc="-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月-</a:t>
                      </a:r>
                      <a:r>
                        <a:rPr sz="1050" b="1" spc="-7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11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124460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2014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12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446405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2015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r>
                        <a:rPr sz="1050" b="1" spc="-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月-</a:t>
                      </a:r>
                      <a:r>
                        <a:rPr sz="1050" b="1" spc="-7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10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121285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2015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11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494B4D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750">
                        <a:latin typeface="Times New Roman"/>
                        <a:cs typeface="Times New Roman"/>
                      </a:endParaRPr>
                    </a:p>
                    <a:p>
                      <a:pPr marL="122555">
                        <a:lnSpc>
                          <a:spcPts val="1195"/>
                        </a:lnSpc>
                      </a:pP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2015</a:t>
                      </a: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年</a:t>
                      </a:r>
                      <a:r>
                        <a:rPr sz="1050" b="1" spc="-13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12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月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5080" marB="0">
                    <a:lnL w="12700">
                      <a:solidFill>
                        <a:srgbClr val="494B4D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440055" marR="431165" algn="just">
                        <a:lnSpc>
                          <a:spcPct val="100000"/>
                        </a:lnSpc>
                      </a:pP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负责人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040130">
                <a:tc vMerge="1">
                  <a:txBody>
                    <a:bodyPr vert="horz" wrap="square"/>
                    <a:lstStyle/>
                    <a:p/>
                  </a:txBody>
                  <a:tcPr marL="0" marR="0" marT="1016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4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4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4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1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2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3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45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4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  <a:p>
                      <a:pPr marL="635" algn="ctr">
                        <a:lnSpc>
                          <a:spcPct val="100000"/>
                        </a:lnSpc>
                        <a:spcBef>
                          <a:spcPts val="5"/>
                        </a:spcBef>
                      </a:pP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863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2540" algn="ctr">
                        <a:lnSpc>
                          <a:spcPts val="1220"/>
                        </a:lnSpc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主题选定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  <a:p>
                      <a:pPr marL="1905" algn="ctr">
                        <a:lnSpc>
                          <a:spcPts val="1220"/>
                        </a:lnSpc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尚秀英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2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4940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计划拟订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尚秀英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092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92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9065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45"/>
                        </a:lnSpc>
                        <a:spcBef>
                          <a:spcPts val="855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现况把握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858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45"/>
                        </a:lnSpc>
                        <a:spcBef>
                          <a:spcPts val="855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赵艳鸿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85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0858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5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85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9240"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ts val="1155"/>
                        </a:lnSpc>
                        <a:spcBef>
                          <a:spcPts val="865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目标设定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85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ts val="1155"/>
                        </a:lnSpc>
                        <a:spcBef>
                          <a:spcPts val="865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赵艳鸿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8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6700">
                <a:tc>
                  <a:txBody>
                    <a:bodyPr vert="horz" wrap="square"/>
                    <a:lstStyle/>
                    <a:p>
                      <a:pPr marL="635" algn="ctr">
                        <a:lnSpc>
                          <a:spcPts val="1145"/>
                        </a:lnSpc>
                        <a:spcBef>
                          <a:spcPts val="855"/>
                        </a:spcBef>
                        <a:tabLst>
                          <a:tab pos="400685"/>
                        </a:tabLst>
                      </a:pP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解</a:t>
                      </a:r>
                      <a:r>
                        <a:rPr sz="1050" b="1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	</a:t>
                      </a:r>
                      <a:r>
                        <a:rPr sz="1050" b="1" spc="-5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析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858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ts val="1145"/>
                        </a:lnSpc>
                        <a:spcBef>
                          <a:spcPts val="855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杨先芬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85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61290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55"/>
                        </a:lnSpc>
                        <a:spcBef>
                          <a:spcPts val="865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对策拟订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85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9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1270" algn="ctr">
                        <a:lnSpc>
                          <a:spcPts val="1155"/>
                        </a:lnSpc>
                        <a:spcBef>
                          <a:spcPts val="865"/>
                        </a:spcBef>
                      </a:pPr>
                      <a:r>
                        <a:rPr sz="1050" b="1" spc="-2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祁娜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8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0985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985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marL="48895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1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实施与检讨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汪成鹏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53035">
                <a:tc vMerge="1">
                  <a:txBody>
                    <a:bodyPr vert="horz" wrap="square"/>
                    <a:lstStyle/>
                    <a:p/>
                  </a:txBody>
                  <a:tcPr marL="0" marR="0" marT="1092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8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92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85"/>
                        </a:lnSpc>
                        <a:spcBef>
                          <a:spcPts val="894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效果确认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1366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85"/>
                        </a:lnSpc>
                        <a:spcBef>
                          <a:spcPts val="894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尚秀英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1366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44145">
                <a:tc vMerge="1">
                  <a:txBody>
                    <a:bodyPr vert="horz" wrap="square"/>
                    <a:lstStyle/>
                    <a:p/>
                  </a:txBody>
                  <a:tcPr marL="0" marR="0" marT="11366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1366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84150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10"/>
                        </a:lnSpc>
                        <a:spcBef>
                          <a:spcPts val="819"/>
                        </a:spcBef>
                      </a:pPr>
                      <a:r>
                        <a:rPr sz="1050" b="1" spc="6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标 准 化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4139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9050">
                      <a:solidFill>
                        <a:srgbClr val="C94D4D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10"/>
                        </a:lnSpc>
                        <a:spcBef>
                          <a:spcPts val="819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尚秀英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04139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9050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4139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37160">
                <a:tc rowSpan="2">
                  <a:txBody>
                    <a:bodyPr vert="horz" wrap="square"/>
                    <a:lstStyle/>
                    <a:p>
                      <a:pPr marL="115570">
                        <a:lnSpc>
                          <a:spcPts val="1100"/>
                        </a:lnSpc>
                        <a:spcBef>
                          <a:spcPts val="810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检讨改进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28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7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C94D4D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rowSpan="2">
                  <a:txBody>
                    <a:bodyPr vert="horz" wrap="square"/>
                    <a:lstStyle/>
                    <a:p>
                      <a:pPr marL="306705">
                        <a:lnSpc>
                          <a:spcPts val="1100"/>
                        </a:lnSpc>
                        <a:spcBef>
                          <a:spcPts val="810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赵艳鸿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0" marR="0" marT="10287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C94D4D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0" marR="0" marT="10287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marL="2540" algn="ctr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15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成果发表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905" algn="ctr">
                        <a:lnSpc>
                          <a:spcPts val="1150"/>
                        </a:lnSpc>
                        <a:spcBef>
                          <a:spcPts val="860"/>
                        </a:spcBef>
                      </a:pPr>
                      <a:r>
                        <a:rPr sz="1050" b="1" spc="-20">
                          <a:solidFill>
                            <a:srgbClr val="494B4D"/>
                          </a:solidFill>
                          <a:latin typeface="微软雅黑"/>
                          <a:cs typeface="微软雅黑"/>
                        </a:rPr>
                        <a:t>赵艳鸿</a:t>
                      </a:r>
                      <a:endParaRPr sz="1050">
                        <a:latin typeface="微软雅黑"/>
                        <a:cs typeface="微软雅黑"/>
                      </a:endParaRPr>
                    </a:p>
                  </a:txBody>
                  <a:tcPr marL="0" marR="0" marT="10922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3463290" y="214546"/>
            <a:ext cx="2159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>
                <a:latin typeface="微软雅黑"/>
                <a:cs typeface="微软雅黑"/>
              </a:rPr>
              <a:t>活动计划进程表</a:t>
            </a:r>
          </a:p>
        </p:txBody>
      </p:sp>
      <p:grpSp>
        <p:nvGrpSpPr>
          <p:cNvPr id="13" name="object 13"/>
          <p:cNvGrpSpPr/>
          <p:nvPr/>
        </p:nvGrpSpPr>
        <p:grpSpPr>
          <a:xfrm>
            <a:off x="1504950" y="2171700"/>
            <a:ext cx="2494915" cy="1126490"/>
            <a:chOff x="1504950" y="2171700"/>
            <a:chExt cx="2494915" cy="1126490"/>
          </a:xfrm>
        </p:grpSpPr>
        <p:sp>
          <p:nvSpPr>
            <p:cNvPr id="14" name="object 14"/>
            <p:cNvSpPr/>
            <p:nvPr/>
          </p:nvSpPr>
          <p:spPr>
            <a:xfrm>
              <a:off x="1508125" y="2174875"/>
              <a:ext cx="436245" cy="1270"/>
            </a:xfrm>
            <a:custGeom>
              <a:rect l="l" t="t" r="r" b="b"/>
              <a:pathLst>
                <a:path w="436244" h="1269">
                  <a:moveTo>
                    <a:pt x="0" y="0"/>
                  </a:moveTo>
                  <a:lnTo>
                    <a:pt x="436244" y="1270"/>
                  </a:lnTo>
                </a:path>
              </a:pathLst>
            </a:custGeom>
            <a:ln w="6350">
              <a:solidFill>
                <a:srgbClr val="C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599815" y="2968625"/>
              <a:ext cx="144780" cy="6350"/>
            </a:xfrm>
            <a:custGeom>
              <a:rect l="l" t="t" r="r" b="b"/>
              <a:pathLst>
                <a:path w="144779" h="6350">
                  <a:moveTo>
                    <a:pt x="0" y="6350"/>
                  </a:moveTo>
                  <a:lnTo>
                    <a:pt x="144779" y="0"/>
                  </a:lnTo>
                </a:path>
              </a:pathLst>
            </a:custGeom>
            <a:ln w="6350">
              <a:solidFill>
                <a:srgbClr val="C94D4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828415" y="3292475"/>
              <a:ext cx="168275" cy="2540"/>
            </a:xfrm>
            <a:custGeom>
              <a:rect l="l" t="t" r="r" b="b"/>
              <a:pathLst>
                <a:path w="168275" h="2539">
                  <a:moveTo>
                    <a:pt x="0" y="2540"/>
                  </a:moveTo>
                  <a:lnTo>
                    <a:pt x="168275" y="0"/>
                  </a:lnTo>
                </a:path>
              </a:pathLst>
            </a:custGeom>
            <a:ln w="6350">
              <a:solidFill>
                <a:srgbClr val="C94D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285994" y="4111651"/>
            <a:ext cx="1179281" cy="103343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758842" y="4606644"/>
            <a:ext cx="630230" cy="53844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5548597" y="4921759"/>
            <a:ext cx="668588" cy="22332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7760134" y="4731882"/>
            <a:ext cx="685800" cy="41320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6"/>
          <a:stretch>
            <a:fillRect/>
          </a:stretch>
        </p:blipFill>
        <p:spPr>
          <a:xfrm>
            <a:off x="861486" y="5040488"/>
            <a:ext cx="399028" cy="104599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7"/>
          <a:stretch>
            <a:fillRect/>
          </a:stretch>
        </p:blipFill>
        <p:spPr>
          <a:xfrm>
            <a:off x="3963194" y="4529852"/>
            <a:ext cx="252491" cy="25249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8"/>
          <a:stretch>
            <a:fillRect/>
          </a:stretch>
        </p:blipFill>
        <p:spPr>
          <a:xfrm>
            <a:off x="8465453" y="3831663"/>
            <a:ext cx="680135" cy="117928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9"/>
          <a:stretch>
            <a:fillRect/>
          </a:stretch>
        </p:blipFill>
        <p:spPr>
          <a:xfrm>
            <a:off x="4420394" y="4325144"/>
            <a:ext cx="223079" cy="223079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10"/>
          <a:stretch>
            <a:fillRect/>
          </a:stretch>
        </p:blipFill>
        <p:spPr>
          <a:xfrm>
            <a:off x="1275416" y="4606645"/>
            <a:ext cx="520191" cy="520191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1"/>
          <a:stretch>
            <a:fillRect/>
          </a:stretch>
        </p:blipFill>
        <p:spPr>
          <a:xfrm>
            <a:off x="291127" y="4921759"/>
            <a:ext cx="316877" cy="223328"/>
          </a:xfrm>
          <a:prstGeom prst="rect">
            <a:avLst/>
          </a:prstGeom>
        </p:spPr>
      </p:pic>
      <p:grpSp>
        <p:nvGrpSpPr>
          <p:cNvPr id="12" name="object 12"/>
          <p:cNvGrpSpPr/>
          <p:nvPr/>
        </p:nvGrpSpPr>
        <p:grpSpPr>
          <a:xfrm>
            <a:off x="3589337" y="952500"/>
            <a:ext cx="1857375" cy="2145030"/>
            <a:chOff x="3589337" y="952500"/>
            <a:chExt cx="1857375" cy="2145030"/>
          </a:xfrm>
        </p:grpSpPr>
        <p:sp>
          <p:nvSpPr>
            <p:cNvPr id="13" name="object 13"/>
            <p:cNvSpPr/>
            <p:nvPr/>
          </p:nvSpPr>
          <p:spPr>
            <a:xfrm>
              <a:off x="3700350" y="1015953"/>
              <a:ext cx="818515" cy="367030"/>
            </a:xfrm>
            <a:custGeom>
              <a:rect l="l" t="t" r="r" b="b"/>
              <a:pathLst>
                <a:path w="818514" h="367030">
                  <a:moveTo>
                    <a:pt x="818458" y="366441"/>
                  </a:moveTo>
                  <a:lnTo>
                    <a:pt x="0" y="366441"/>
                  </a:lnTo>
                  <a:lnTo>
                    <a:pt x="631291" y="0"/>
                  </a:lnTo>
                  <a:lnTo>
                    <a:pt x="818458" y="0"/>
                  </a:lnTo>
                  <a:lnTo>
                    <a:pt x="818458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3589337" y="952500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2"/>
                  </a:moveTo>
                  <a:lnTo>
                    <a:pt x="0" y="1608534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5" y="536178"/>
                  </a:lnTo>
                  <a:lnTo>
                    <a:pt x="1857375" y="1608534"/>
                  </a:lnTo>
                  <a:lnTo>
                    <a:pt x="929480" y="2144712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00462" y="1016000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3826527" y="1131095"/>
            <a:ext cx="470534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1" spc="-155">
                <a:solidFill>
                  <a:srgbClr val="FFFFFF"/>
                </a:solidFill>
                <a:latin typeface="Calibri"/>
                <a:cs typeface="Calibri"/>
              </a:rPr>
              <a:t>04</a:t>
            </a:r>
            <a:endParaRPr sz="38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117163" y="4707337"/>
            <a:ext cx="502284" cy="438150"/>
            <a:chOff x="117163" y="4707337"/>
            <a:chExt cx="502284" cy="438150"/>
          </a:xfrm>
        </p:grpSpPr>
        <p:pic>
          <p:nvPicPr>
            <p:cNvPr id="18" name="object 18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17163" y="4709242"/>
              <a:ext cx="168597" cy="18764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302558" y="4920489"/>
              <a:ext cx="316876" cy="224598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38753" y="4707972"/>
              <a:ext cx="158438" cy="1584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302558" y="4919853"/>
              <a:ext cx="316876" cy="22523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138753" y="4707337"/>
              <a:ext cx="158438" cy="158438"/>
            </a:xfrm>
            <a:prstGeom prst="rect">
              <a:avLst/>
            </a:prstGeom>
          </p:spPr>
        </p:pic>
      </p:grpSp>
      <p:sp>
        <p:nvSpPr>
          <p:cNvPr id="23" name="object 23"/>
          <p:cNvSpPr/>
          <p:nvPr/>
        </p:nvSpPr>
        <p:spPr>
          <a:xfrm>
            <a:off x="4137287" y="1718227"/>
            <a:ext cx="714375" cy="739140"/>
          </a:xfrm>
          <a:custGeom>
            <a:rect l="l" t="t" r="r" b="b"/>
            <a:pathLst>
              <a:path w="714375" h="739139">
                <a:moveTo>
                  <a:pt x="368855" y="166879"/>
                </a:moveTo>
                <a:lnTo>
                  <a:pt x="335762" y="160547"/>
                </a:lnTo>
                <a:lnTo>
                  <a:pt x="309362" y="143039"/>
                </a:lnTo>
                <a:lnTo>
                  <a:pt x="291886" y="116592"/>
                </a:lnTo>
                <a:lnTo>
                  <a:pt x="285565" y="83439"/>
                </a:lnTo>
                <a:lnTo>
                  <a:pt x="291886" y="55316"/>
                </a:lnTo>
                <a:lnTo>
                  <a:pt x="309362" y="28309"/>
                </a:lnTo>
                <a:lnTo>
                  <a:pt x="335762" y="8008"/>
                </a:lnTo>
                <a:lnTo>
                  <a:pt x="368855" y="0"/>
                </a:lnTo>
                <a:lnTo>
                  <a:pt x="401948" y="8008"/>
                </a:lnTo>
                <a:lnTo>
                  <a:pt x="428348" y="28309"/>
                </a:lnTo>
                <a:lnTo>
                  <a:pt x="445824" y="55316"/>
                </a:lnTo>
                <a:lnTo>
                  <a:pt x="452145" y="83439"/>
                </a:lnTo>
                <a:lnTo>
                  <a:pt x="445824" y="116592"/>
                </a:lnTo>
                <a:lnTo>
                  <a:pt x="428348" y="143039"/>
                </a:lnTo>
                <a:lnTo>
                  <a:pt x="401948" y="160547"/>
                </a:lnTo>
                <a:lnTo>
                  <a:pt x="368855" y="166879"/>
                </a:lnTo>
                <a:close/>
              </a:path>
              <a:path w="714375" h="739139">
                <a:moveTo>
                  <a:pt x="166580" y="214559"/>
                </a:moveTo>
                <a:lnTo>
                  <a:pt x="142225" y="210275"/>
                </a:lnTo>
                <a:lnTo>
                  <a:pt x="123447" y="198169"/>
                </a:lnTo>
                <a:lnTo>
                  <a:pt x="111363" y="179358"/>
                </a:lnTo>
                <a:lnTo>
                  <a:pt x="107087" y="154959"/>
                </a:lnTo>
                <a:lnTo>
                  <a:pt x="111363" y="128698"/>
                </a:lnTo>
                <a:lnTo>
                  <a:pt x="123447" y="105789"/>
                </a:lnTo>
                <a:lnTo>
                  <a:pt x="142225" y="89585"/>
                </a:lnTo>
                <a:lnTo>
                  <a:pt x="166580" y="83439"/>
                </a:lnTo>
                <a:lnTo>
                  <a:pt x="192794" y="89585"/>
                </a:lnTo>
                <a:lnTo>
                  <a:pt x="215661" y="105789"/>
                </a:lnTo>
                <a:lnTo>
                  <a:pt x="231836" y="128698"/>
                </a:lnTo>
                <a:lnTo>
                  <a:pt x="237971" y="154959"/>
                </a:lnTo>
                <a:lnTo>
                  <a:pt x="231836" y="179358"/>
                </a:lnTo>
                <a:lnTo>
                  <a:pt x="215661" y="198169"/>
                </a:lnTo>
                <a:lnTo>
                  <a:pt x="192794" y="210275"/>
                </a:lnTo>
                <a:lnTo>
                  <a:pt x="166580" y="214559"/>
                </a:lnTo>
                <a:close/>
              </a:path>
              <a:path w="714375" h="739139">
                <a:moveTo>
                  <a:pt x="559232" y="214559"/>
                </a:moveTo>
                <a:lnTo>
                  <a:pt x="533018" y="210275"/>
                </a:lnTo>
                <a:lnTo>
                  <a:pt x="510151" y="198169"/>
                </a:lnTo>
                <a:lnTo>
                  <a:pt x="493976" y="179358"/>
                </a:lnTo>
                <a:lnTo>
                  <a:pt x="487841" y="154959"/>
                </a:lnTo>
                <a:lnTo>
                  <a:pt x="493976" y="128698"/>
                </a:lnTo>
                <a:lnTo>
                  <a:pt x="510151" y="105789"/>
                </a:lnTo>
                <a:lnTo>
                  <a:pt x="533018" y="89585"/>
                </a:lnTo>
                <a:lnTo>
                  <a:pt x="559232" y="83439"/>
                </a:lnTo>
                <a:lnTo>
                  <a:pt x="585446" y="89585"/>
                </a:lnTo>
                <a:lnTo>
                  <a:pt x="608314" y="105789"/>
                </a:lnTo>
                <a:lnTo>
                  <a:pt x="624489" y="128698"/>
                </a:lnTo>
                <a:lnTo>
                  <a:pt x="630624" y="154959"/>
                </a:lnTo>
                <a:lnTo>
                  <a:pt x="624489" y="179358"/>
                </a:lnTo>
                <a:lnTo>
                  <a:pt x="608314" y="198169"/>
                </a:lnTo>
                <a:lnTo>
                  <a:pt x="585446" y="210275"/>
                </a:lnTo>
                <a:lnTo>
                  <a:pt x="559232" y="214559"/>
                </a:lnTo>
                <a:close/>
              </a:path>
              <a:path w="714375" h="739139">
                <a:moveTo>
                  <a:pt x="346140" y="286079"/>
                </a:moveTo>
                <a:lnTo>
                  <a:pt x="166580" y="286079"/>
                </a:lnTo>
                <a:lnTo>
                  <a:pt x="214174" y="226479"/>
                </a:lnTo>
                <a:lnTo>
                  <a:pt x="249870" y="226479"/>
                </a:lnTo>
                <a:lnTo>
                  <a:pt x="261768" y="190719"/>
                </a:lnTo>
                <a:lnTo>
                  <a:pt x="345058" y="190719"/>
                </a:lnTo>
                <a:lnTo>
                  <a:pt x="345058" y="202639"/>
                </a:lnTo>
                <a:lnTo>
                  <a:pt x="356957" y="226479"/>
                </a:lnTo>
                <a:lnTo>
                  <a:pt x="346140" y="286079"/>
                </a:lnTo>
                <a:close/>
              </a:path>
              <a:path w="714375" h="739139">
                <a:moveTo>
                  <a:pt x="635912" y="393358"/>
                </a:moveTo>
                <a:lnTo>
                  <a:pt x="368855" y="393358"/>
                </a:lnTo>
                <a:lnTo>
                  <a:pt x="368855" y="381438"/>
                </a:lnTo>
                <a:lnTo>
                  <a:pt x="392652" y="357598"/>
                </a:lnTo>
                <a:lnTo>
                  <a:pt x="380754" y="226479"/>
                </a:lnTo>
                <a:lnTo>
                  <a:pt x="380754" y="190719"/>
                </a:lnTo>
                <a:lnTo>
                  <a:pt x="464044" y="190719"/>
                </a:lnTo>
                <a:lnTo>
                  <a:pt x="475942" y="226479"/>
                </a:lnTo>
                <a:lnTo>
                  <a:pt x="523537" y="226479"/>
                </a:lnTo>
                <a:lnTo>
                  <a:pt x="559232" y="286079"/>
                </a:lnTo>
                <a:lnTo>
                  <a:pt x="668019" y="286079"/>
                </a:lnTo>
                <a:lnTo>
                  <a:pt x="688417" y="333758"/>
                </a:lnTo>
                <a:lnTo>
                  <a:pt x="642522" y="333758"/>
                </a:lnTo>
                <a:lnTo>
                  <a:pt x="635912" y="393358"/>
                </a:lnTo>
                <a:close/>
              </a:path>
              <a:path w="714375" h="739139">
                <a:moveTo>
                  <a:pt x="23796" y="429118"/>
                </a:moveTo>
                <a:lnTo>
                  <a:pt x="0" y="405278"/>
                </a:lnTo>
                <a:lnTo>
                  <a:pt x="83289" y="226479"/>
                </a:lnTo>
                <a:lnTo>
                  <a:pt x="130884" y="226479"/>
                </a:lnTo>
                <a:lnTo>
                  <a:pt x="166580" y="286079"/>
                </a:lnTo>
                <a:lnTo>
                  <a:pt x="346140" y="286079"/>
                </a:lnTo>
                <a:lnTo>
                  <a:pt x="335323" y="345678"/>
                </a:lnTo>
                <a:lnTo>
                  <a:pt x="83289" y="345678"/>
                </a:lnTo>
                <a:lnTo>
                  <a:pt x="23796" y="429118"/>
                </a:lnTo>
                <a:close/>
              </a:path>
              <a:path w="714375" h="739139">
                <a:moveTo>
                  <a:pt x="668019" y="286079"/>
                </a:moveTo>
                <a:lnTo>
                  <a:pt x="559232" y="286079"/>
                </a:lnTo>
                <a:lnTo>
                  <a:pt x="606826" y="226479"/>
                </a:lnTo>
                <a:lnTo>
                  <a:pt x="642522" y="226479"/>
                </a:lnTo>
                <a:lnTo>
                  <a:pt x="668019" y="286079"/>
                </a:lnTo>
                <a:close/>
              </a:path>
              <a:path w="714375" h="739139">
                <a:moveTo>
                  <a:pt x="690117" y="417198"/>
                </a:moveTo>
                <a:lnTo>
                  <a:pt x="642522" y="333758"/>
                </a:lnTo>
                <a:lnTo>
                  <a:pt x="688417" y="333758"/>
                </a:lnTo>
                <a:lnTo>
                  <a:pt x="713914" y="393358"/>
                </a:lnTo>
                <a:lnTo>
                  <a:pt x="690117" y="417198"/>
                </a:lnTo>
                <a:close/>
              </a:path>
              <a:path w="714375" h="739139">
                <a:moveTo>
                  <a:pt x="142782" y="691357"/>
                </a:moveTo>
                <a:lnTo>
                  <a:pt x="83289" y="691357"/>
                </a:lnTo>
                <a:lnTo>
                  <a:pt x="83289" y="345678"/>
                </a:lnTo>
                <a:lnTo>
                  <a:pt x="335323" y="345678"/>
                </a:lnTo>
                <a:lnTo>
                  <a:pt x="333159" y="357598"/>
                </a:lnTo>
                <a:lnTo>
                  <a:pt x="356957" y="381438"/>
                </a:lnTo>
                <a:lnTo>
                  <a:pt x="356957" y="393358"/>
                </a:lnTo>
                <a:lnTo>
                  <a:pt x="635912" y="393358"/>
                </a:lnTo>
                <a:lnTo>
                  <a:pt x="631946" y="429118"/>
                </a:lnTo>
                <a:lnTo>
                  <a:pt x="237971" y="429118"/>
                </a:lnTo>
                <a:lnTo>
                  <a:pt x="237971" y="441038"/>
                </a:lnTo>
                <a:lnTo>
                  <a:pt x="239671" y="476798"/>
                </a:lnTo>
                <a:lnTo>
                  <a:pt x="154681" y="476798"/>
                </a:lnTo>
                <a:lnTo>
                  <a:pt x="142782" y="691357"/>
                </a:lnTo>
                <a:close/>
              </a:path>
              <a:path w="714375" h="739139">
                <a:moveTo>
                  <a:pt x="368855" y="393358"/>
                </a:moveTo>
                <a:lnTo>
                  <a:pt x="356957" y="393358"/>
                </a:lnTo>
                <a:lnTo>
                  <a:pt x="368855" y="381438"/>
                </a:lnTo>
                <a:lnTo>
                  <a:pt x="368855" y="393358"/>
                </a:lnTo>
                <a:close/>
              </a:path>
              <a:path w="714375" h="739139">
                <a:moveTo>
                  <a:pt x="333159" y="739037"/>
                </a:moveTo>
                <a:lnTo>
                  <a:pt x="261768" y="739037"/>
                </a:lnTo>
                <a:lnTo>
                  <a:pt x="273667" y="452958"/>
                </a:lnTo>
                <a:lnTo>
                  <a:pt x="237971" y="429118"/>
                </a:lnTo>
                <a:lnTo>
                  <a:pt x="475942" y="429118"/>
                </a:lnTo>
                <a:lnTo>
                  <a:pt x="452145" y="452958"/>
                </a:lnTo>
                <a:lnTo>
                  <a:pt x="453632" y="488718"/>
                </a:lnTo>
                <a:lnTo>
                  <a:pt x="345058" y="488718"/>
                </a:lnTo>
                <a:lnTo>
                  <a:pt x="333159" y="739037"/>
                </a:lnTo>
                <a:close/>
              </a:path>
              <a:path w="714375" h="739139">
                <a:moveTo>
                  <a:pt x="535435" y="691357"/>
                </a:moveTo>
                <a:lnTo>
                  <a:pt x="475942" y="691357"/>
                </a:lnTo>
                <a:lnTo>
                  <a:pt x="475942" y="429118"/>
                </a:lnTo>
                <a:lnTo>
                  <a:pt x="631946" y="429118"/>
                </a:lnTo>
                <a:lnTo>
                  <a:pt x="630624" y="441038"/>
                </a:lnTo>
                <a:lnTo>
                  <a:pt x="632324" y="476798"/>
                </a:lnTo>
                <a:lnTo>
                  <a:pt x="547334" y="476798"/>
                </a:lnTo>
                <a:lnTo>
                  <a:pt x="535435" y="691357"/>
                </a:lnTo>
                <a:close/>
              </a:path>
              <a:path w="714375" h="739139">
                <a:moveTo>
                  <a:pt x="249870" y="691357"/>
                </a:moveTo>
                <a:lnTo>
                  <a:pt x="190377" y="691357"/>
                </a:lnTo>
                <a:lnTo>
                  <a:pt x="178478" y="476798"/>
                </a:lnTo>
                <a:lnTo>
                  <a:pt x="239671" y="476798"/>
                </a:lnTo>
                <a:lnTo>
                  <a:pt x="249870" y="691357"/>
                </a:lnTo>
                <a:close/>
              </a:path>
              <a:path w="714375" h="739139">
                <a:moveTo>
                  <a:pt x="642522" y="691357"/>
                </a:moveTo>
                <a:lnTo>
                  <a:pt x="583029" y="691357"/>
                </a:lnTo>
                <a:lnTo>
                  <a:pt x="571131" y="476798"/>
                </a:lnTo>
                <a:lnTo>
                  <a:pt x="632324" y="476798"/>
                </a:lnTo>
                <a:lnTo>
                  <a:pt x="642522" y="691357"/>
                </a:lnTo>
                <a:close/>
              </a:path>
              <a:path w="714375" h="739139">
                <a:moveTo>
                  <a:pt x="464044" y="739037"/>
                </a:moveTo>
                <a:lnTo>
                  <a:pt x="392652" y="739037"/>
                </a:lnTo>
                <a:lnTo>
                  <a:pt x="380754" y="488718"/>
                </a:lnTo>
                <a:lnTo>
                  <a:pt x="453632" y="488718"/>
                </a:lnTo>
                <a:lnTo>
                  <a:pt x="464044" y="739037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24" name="object 24"/>
          <p:cNvGrpSpPr/>
          <p:nvPr/>
        </p:nvGrpSpPr>
        <p:grpSpPr>
          <a:xfrm>
            <a:off x="857041" y="4575530"/>
            <a:ext cx="960755" cy="569595"/>
            <a:chOff x="857041" y="4575530"/>
            <a:chExt cx="960755" cy="569595"/>
          </a:xfrm>
        </p:grpSpPr>
        <p:pic>
          <p:nvPicPr>
            <p:cNvPr id="25" name="object 25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857041" y="5011278"/>
              <a:ext cx="428238" cy="133809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1285575" y="4577434"/>
              <a:ext cx="520192" cy="520191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867836" y="5010008"/>
              <a:ext cx="429508" cy="135079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20"/>
            <a:stretch>
              <a:fillRect/>
            </a:stretch>
          </p:blipFill>
          <p:spPr>
            <a:xfrm>
              <a:off x="1297005" y="4576165"/>
              <a:ext cx="520191" cy="520191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21"/>
            <a:stretch>
              <a:fillRect/>
            </a:stretch>
          </p:blipFill>
          <p:spPr>
            <a:xfrm>
              <a:off x="867518" y="5009373"/>
              <a:ext cx="430143" cy="13571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22"/>
            <a:stretch>
              <a:fillRect/>
            </a:stretch>
          </p:blipFill>
          <p:spPr>
            <a:xfrm>
              <a:off x="1297005" y="4575530"/>
              <a:ext cx="520191" cy="520191"/>
            </a:xfrm>
            <a:prstGeom prst="rect">
              <a:avLst/>
            </a:prstGeom>
          </p:spPr>
        </p:pic>
      </p:grpSp>
      <p:pic>
        <p:nvPicPr>
          <p:cNvPr id="31" name="object 31"/>
          <p:cNvPicPr/>
          <p:nvPr/>
        </p:nvPicPr>
        <p:blipFill>
          <a:blip r:embed="rId23"/>
          <a:stretch>
            <a:fillRect/>
          </a:stretch>
        </p:blipFill>
        <p:spPr>
          <a:xfrm>
            <a:off x="3181804" y="4325146"/>
            <a:ext cx="540504" cy="530979"/>
          </a:xfrm>
          <a:prstGeom prst="rect">
            <a:avLst/>
          </a:prstGeom>
        </p:spPr>
      </p:pic>
      <p:pic>
        <p:nvPicPr>
          <p:cNvPr id="32" name="object 32"/>
          <p:cNvPicPr/>
          <p:nvPr/>
        </p:nvPicPr>
        <p:blipFill>
          <a:blip r:embed="rId24"/>
          <a:stretch>
            <a:fillRect/>
          </a:stretch>
        </p:blipFill>
        <p:spPr>
          <a:xfrm>
            <a:off x="2018823" y="4704239"/>
            <a:ext cx="1040966" cy="440848"/>
          </a:xfrm>
          <a:prstGeom prst="rect">
            <a:avLst/>
          </a:prstGeom>
        </p:spPr>
      </p:pic>
      <p:pic>
        <p:nvPicPr>
          <p:cNvPr id="33" name="object 33"/>
          <p:cNvPicPr/>
          <p:nvPr/>
        </p:nvPicPr>
        <p:blipFill>
          <a:blip r:embed="rId25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3931284" y="126281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现状数据分析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03020" y="3908583"/>
            <a:ext cx="7569200" cy="848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2014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年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1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月至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2014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年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12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月通过收集资料查阅数据共调查气管插管患者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592</a:t>
            </a:r>
            <a:r>
              <a:rPr sz="1800" b="1" spc="-25">
                <a:solidFill>
                  <a:srgbClr val="494B4D"/>
                </a:solidFill>
                <a:latin typeface="Microsoft JhengHei"/>
                <a:cs typeface="Microsoft JhengHei"/>
              </a:rPr>
              <a:t>名，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其中病情平稳按计划拔管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583</a:t>
            </a:r>
            <a:r>
              <a:rPr sz="1800" b="1">
                <a:solidFill>
                  <a:srgbClr val="494B4D"/>
                </a:solidFill>
                <a:latin typeface="Microsoft JhengHei"/>
                <a:cs typeface="Microsoft JhengHei"/>
              </a:rPr>
              <a:t>名，非计划性拔管</a:t>
            </a:r>
            <a:r>
              <a:rPr sz="1800" b="1" spc="-190">
                <a:solidFill>
                  <a:srgbClr val="494B4D"/>
                </a:solidFill>
                <a:latin typeface="Microsoft JhengHei"/>
                <a:cs typeface="Microsoft JhengHei"/>
              </a:rPr>
              <a:t>9</a:t>
            </a:r>
            <a:r>
              <a:rPr sz="1800" b="1" spc="-10">
                <a:solidFill>
                  <a:srgbClr val="494B4D"/>
                </a:solidFill>
                <a:latin typeface="Microsoft JhengHei"/>
                <a:cs typeface="Microsoft JhengHei"/>
              </a:rPr>
              <a:t>名，非计划性拔管率</a:t>
            </a:r>
            <a:r>
              <a:rPr sz="1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 </a:t>
            </a:r>
            <a:r>
              <a:rPr sz="1800" b="1" spc="-10">
                <a:solidFill>
                  <a:srgbClr val="494B4D"/>
                </a:solidFill>
                <a:latin typeface="Microsoft JhengHei"/>
                <a:cs typeface="Microsoft JhengHei"/>
              </a:rPr>
              <a:t>15.24%</a:t>
            </a:r>
            <a:endParaRPr sz="1800">
              <a:latin typeface="Microsoft JhengHei"/>
              <a:cs typeface="Microsoft JhengHei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1437639" y="480060"/>
          <a:ext cx="6641465" cy="32740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28850"/>
                <a:gridCol w="1415414"/>
                <a:gridCol w="1550669"/>
                <a:gridCol w="1433829"/>
              </a:tblGrid>
              <a:tr h="3048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350" b="1" spc="-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缺陷项目</a:t>
                      </a:r>
                      <a:endParaRPr sz="1350">
                        <a:latin typeface="Microsoft JhengHei"/>
                        <a:cs typeface="Microsoft JhengHe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350" b="1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缺陷数（例</a:t>
                      </a:r>
                      <a:r>
                        <a:rPr sz="1350" b="1" spc="-50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）</a:t>
                      </a:r>
                      <a:endParaRPr sz="1350">
                        <a:latin typeface="Microsoft JhengHei"/>
                        <a:cs typeface="Microsoft JhengHei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b="1" spc="1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百分比 </a:t>
                      </a:r>
                      <a:r>
                        <a:rPr sz="1350" b="1" spc="-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b="1" spc="55">
                          <a:solidFill>
                            <a:srgbClr val="FFFFFF"/>
                          </a:solidFill>
                          <a:latin typeface="Microsoft JhengHei"/>
                          <a:cs typeface="Microsoft JhengHei"/>
                        </a:rPr>
                        <a:t>累计百分比 </a:t>
                      </a:r>
                      <a:r>
                        <a:rPr sz="1350" b="1" spc="-5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%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C94D4D">
                        <a:alpha val="90979"/>
                      </a:srgbClr>
                    </a:solidFill>
                  </a:tcPr>
                </a:tc>
              </a:tr>
              <a:tr h="654685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300" b="1" spc="-5">
                          <a:solidFill>
                            <a:srgbClr val="C94D4D"/>
                          </a:solidFill>
                          <a:latin typeface="Microsoft JhengHei"/>
                          <a:cs typeface="Microsoft JhengHei"/>
                        </a:rPr>
                        <a:t>患者烦躁、躁动，自行拔出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22.2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22.2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</a:tr>
              <a:tr h="502284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300" b="1" spc="-5">
                          <a:solidFill>
                            <a:srgbClr val="C94D4D"/>
                          </a:solidFill>
                          <a:latin typeface="Microsoft JhengHei"/>
                          <a:cs typeface="Microsoft JhengHei"/>
                        </a:rPr>
                        <a:t>患者约束不当，自行拔出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33.3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55.5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</a:tr>
              <a:tr h="502284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300" b="1" spc="-5">
                          <a:solidFill>
                            <a:srgbClr val="C94D4D"/>
                          </a:solidFill>
                          <a:latin typeface="Microsoft JhengHei"/>
                          <a:cs typeface="Microsoft JhengHei"/>
                        </a:rPr>
                        <a:t>交接班过程中管道牵拉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11.1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67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BD0D0">
                        <a:alpha val="90979"/>
                      </a:srgbClr>
                    </a:solidFill>
                  </a:tcPr>
                </a:tc>
              </a:tr>
              <a:tr h="50292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300" b="1" spc="-5">
                          <a:solidFill>
                            <a:srgbClr val="C94D4D"/>
                          </a:solidFill>
                          <a:latin typeface="Microsoft JhengHei"/>
                          <a:cs typeface="Microsoft JhengHei"/>
                        </a:rPr>
                        <a:t>口腔护理气管导管移位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11.1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77.7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</a:tr>
              <a:tr h="502284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400"/>
                        </a:spcBef>
                      </a:pPr>
                      <a:r>
                        <a:rPr sz="1300" b="1" spc="-10">
                          <a:solidFill>
                            <a:srgbClr val="C94D4D"/>
                          </a:solidFill>
                          <a:latin typeface="Microsoft JhengHei"/>
                          <a:cs typeface="Microsoft JhengHei"/>
                        </a:rPr>
                        <a:t>气管导管固定不好</a:t>
                      </a:r>
                      <a:endParaRPr sz="1300">
                        <a:latin typeface="Microsoft JhengHei"/>
                        <a:cs typeface="Microsoft JhengHei"/>
                      </a:endParaRPr>
                    </a:p>
                  </a:txBody>
                  <a:tcPr marL="0" marR="0" marT="5080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22.2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F2D4">
                        <a:alpha val="90979"/>
                      </a:srgbClr>
                    </a:solidFill>
                  </a:tcPr>
                </a:tc>
              </a:tr>
              <a:tr h="30480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sz="1350" spc="-25">
                          <a:solidFill>
                            <a:srgbClr val="494B4D"/>
                          </a:solidFill>
                          <a:latin typeface="宋体"/>
                          <a:cs typeface="宋体"/>
                        </a:rPr>
                        <a:t>合计</a:t>
                      </a:r>
                      <a:endParaRPr sz="1350">
                        <a:latin typeface="宋体"/>
                        <a:cs typeface="宋体"/>
                      </a:endParaRPr>
                    </a:p>
                  </a:txBody>
                  <a:tcPr marL="0" marR="0" marT="419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9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sz="1350" spc="-25">
                          <a:solidFill>
                            <a:srgbClr val="494B4D"/>
                          </a:solidFill>
                          <a:latin typeface="Arial"/>
                          <a:cs typeface="Arial"/>
                        </a:rPr>
                        <a:t>100</a:t>
                      </a:r>
                      <a:endParaRPr sz="1350">
                        <a:latin typeface="Arial"/>
                        <a:cs typeface="Arial"/>
                      </a:endParaRPr>
                    </a:p>
                  </a:txBody>
                  <a:tcPr marL="0" marR="0" marT="4064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F5E9E9">
                        <a:alpha val="90979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709167" y="3112208"/>
            <a:ext cx="1231986" cy="122563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改善前柏拉图</a:t>
            </a: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02558" y="4497578"/>
            <a:ext cx="316876" cy="31687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138753" y="4285062"/>
            <a:ext cx="158438" cy="158438"/>
          </a:xfrm>
          <a:prstGeom prst="rect">
            <a:avLst/>
          </a:prstGeom>
        </p:spPr>
      </p:pic>
      <p:grpSp>
        <p:nvGrpSpPr>
          <p:cNvPr id="6" name="object 6"/>
          <p:cNvGrpSpPr/>
          <p:nvPr/>
        </p:nvGrpSpPr>
        <p:grpSpPr>
          <a:xfrm>
            <a:off x="788162" y="443547"/>
            <a:ext cx="8001634" cy="4701540"/>
            <a:chOff x="788162" y="443547"/>
            <a:chExt cx="8001634" cy="470154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954904" y="4281964"/>
              <a:ext cx="1179280" cy="86312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88162" y="4587098"/>
              <a:ext cx="588856" cy="557989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285995" y="4111651"/>
              <a:ext cx="1179281" cy="10334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758842" y="4606644"/>
              <a:ext cx="630230" cy="53844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548597" y="4921759"/>
              <a:ext cx="668588" cy="223328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760134" y="4731882"/>
              <a:ext cx="685800" cy="413205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1044575" y="448310"/>
              <a:ext cx="7740015" cy="4553585"/>
            </a:xfrm>
            <a:custGeom>
              <a:rect l="l" t="t" r="r" b="b"/>
              <a:pathLst>
                <a:path w="7740015" h="4553585">
                  <a:moveTo>
                    <a:pt x="7740015" y="4553584"/>
                  </a:moveTo>
                  <a:lnTo>
                    <a:pt x="0" y="4553584"/>
                  </a:lnTo>
                  <a:lnTo>
                    <a:pt x="0" y="0"/>
                  </a:lnTo>
                  <a:lnTo>
                    <a:pt x="7740015" y="0"/>
                  </a:lnTo>
                  <a:lnTo>
                    <a:pt x="7740015" y="455358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1044575" y="448310"/>
              <a:ext cx="7740015" cy="4553585"/>
            </a:xfrm>
            <a:custGeom>
              <a:rect l="l" t="t" r="r" b="b"/>
              <a:pathLst>
                <a:path w="7740015" h="4553585">
                  <a:moveTo>
                    <a:pt x="0" y="0"/>
                  </a:moveTo>
                  <a:lnTo>
                    <a:pt x="7740015" y="0"/>
                  </a:lnTo>
                  <a:lnTo>
                    <a:pt x="7740015" y="4553584"/>
                  </a:lnTo>
                  <a:lnTo>
                    <a:pt x="0" y="455358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1522964" y="2290264"/>
            <a:ext cx="167640" cy="589280"/>
          </a:xfrm>
          <a:prstGeom prst="rect">
            <a:avLst/>
          </a:prstGeom>
        </p:spPr>
        <p:txBody>
          <a:bodyPr vert="vert270" wrap="square" lIns="0" tIns="6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000" b="1">
                <a:solidFill>
                  <a:srgbClr val="878A8D"/>
                </a:solidFill>
                <a:latin typeface="Arial"/>
                <a:cs typeface="Arial"/>
              </a:rPr>
              <a:t>Axis</a:t>
            </a:r>
            <a:r>
              <a:rPr sz="1000" b="1" spc="-20">
                <a:solidFill>
                  <a:srgbClr val="878A8D"/>
                </a:solidFill>
                <a:latin typeface="Arial"/>
                <a:cs typeface="Arial"/>
              </a:rPr>
              <a:t> </a:t>
            </a:r>
            <a:r>
              <a:rPr sz="1000" b="1" spc="-10">
                <a:solidFill>
                  <a:srgbClr val="878A8D"/>
                </a:solidFill>
                <a:latin typeface="Arial"/>
                <a:cs typeface="Arial"/>
              </a:rPr>
              <a:t>Title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1496980" y="4502594"/>
            <a:ext cx="7172959" cy="375285"/>
            <a:chOff x="1496980" y="4502594"/>
            <a:chExt cx="7172959" cy="375285"/>
          </a:xfrm>
        </p:grpSpPr>
        <p:sp>
          <p:nvSpPr>
            <p:cNvPr id="17" name="object 17"/>
            <p:cNvSpPr/>
            <p:nvPr/>
          </p:nvSpPr>
          <p:spPr>
            <a:xfrm>
              <a:off x="2289142" y="4507357"/>
              <a:ext cx="6376035" cy="0"/>
            </a:xfrm>
            <a:custGeom>
              <a:rect l="l" t="t" r="r" b="b"/>
              <a:pathLst>
                <a:path w="6376034">
                  <a:moveTo>
                    <a:pt x="6375432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2289142" y="4507357"/>
              <a:ext cx="6376035" cy="0"/>
            </a:xfrm>
            <a:custGeom>
              <a:rect l="l" t="t" r="r" b="b"/>
              <a:pathLst>
                <a:path w="6376034">
                  <a:moveTo>
                    <a:pt x="0" y="0"/>
                  </a:moveTo>
                  <a:lnTo>
                    <a:pt x="6375432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228914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228914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289142" y="4873116"/>
              <a:ext cx="6376035" cy="0"/>
            </a:xfrm>
            <a:custGeom>
              <a:rect l="l" t="t" r="r" b="b"/>
              <a:pathLst>
                <a:path w="6376034">
                  <a:moveTo>
                    <a:pt x="6375432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2289142" y="4873116"/>
              <a:ext cx="6376035" cy="0"/>
            </a:xfrm>
            <a:custGeom>
              <a:rect l="l" t="t" r="r" b="b"/>
              <a:pathLst>
                <a:path w="6376034">
                  <a:moveTo>
                    <a:pt x="0" y="0"/>
                  </a:moveTo>
                  <a:lnTo>
                    <a:pt x="6375432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 flipH="1">
              <a:off x="8664575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 flipH="1">
              <a:off x="8664575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289142" y="4690236"/>
              <a:ext cx="6376035" cy="0"/>
            </a:xfrm>
            <a:custGeom>
              <a:rect l="l" t="t" r="r" b="b"/>
              <a:pathLst>
                <a:path w="6376034">
                  <a:moveTo>
                    <a:pt x="6375432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2289142" y="4690236"/>
              <a:ext cx="6376035" cy="0"/>
            </a:xfrm>
            <a:custGeom>
              <a:rect l="l" t="t" r="r" b="b"/>
              <a:pathLst>
                <a:path w="6376034">
                  <a:moveTo>
                    <a:pt x="0" y="0"/>
                  </a:moveTo>
                  <a:lnTo>
                    <a:pt x="6375432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 flipH="1">
              <a:off x="228914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 flipH="1">
              <a:off x="228914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1501742" y="4507357"/>
              <a:ext cx="787400" cy="0"/>
            </a:xfrm>
            <a:custGeom>
              <a:rect l="l" t="t" r="r" b="b"/>
              <a:pathLst>
                <a:path w="787400">
                  <a:moveTo>
                    <a:pt x="787399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1501742" y="4507357"/>
              <a:ext cx="787400" cy="0"/>
            </a:xfrm>
            <a:custGeom>
              <a:rect l="l" t="t" r="r" b="b"/>
              <a:pathLst>
                <a:path w="787400">
                  <a:moveTo>
                    <a:pt x="0" y="0"/>
                  </a:moveTo>
                  <a:lnTo>
                    <a:pt x="787399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1501742" y="4873116"/>
              <a:ext cx="787400" cy="0"/>
            </a:xfrm>
            <a:custGeom>
              <a:rect l="l" t="t" r="r" b="b"/>
              <a:pathLst>
                <a:path w="787400">
                  <a:moveTo>
                    <a:pt x="0" y="0"/>
                  </a:moveTo>
                  <a:lnTo>
                    <a:pt x="787399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1501742" y="4690236"/>
              <a:ext cx="787400" cy="0"/>
            </a:xfrm>
            <a:custGeom>
              <a:rect l="l" t="t" r="r" b="b"/>
              <a:pathLst>
                <a:path w="787400">
                  <a:moveTo>
                    <a:pt x="787399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1501742" y="4690236"/>
              <a:ext cx="787400" cy="0"/>
            </a:xfrm>
            <a:custGeom>
              <a:rect l="l" t="t" r="r" b="b"/>
              <a:pathLst>
                <a:path w="787400">
                  <a:moveTo>
                    <a:pt x="0" y="0"/>
                  </a:moveTo>
                  <a:lnTo>
                    <a:pt x="787399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1532222" y="4551552"/>
              <a:ext cx="218440" cy="64135"/>
            </a:xfrm>
            <a:custGeom>
              <a:rect l="l" t="t" r="r" b="b"/>
              <a:pathLst>
                <a:path w="218439" h="64135">
                  <a:moveTo>
                    <a:pt x="218439" y="64007"/>
                  </a:moveTo>
                  <a:lnTo>
                    <a:pt x="0" y="64007"/>
                  </a:lnTo>
                  <a:lnTo>
                    <a:pt x="0" y="0"/>
                  </a:lnTo>
                  <a:lnTo>
                    <a:pt x="218439" y="0"/>
                  </a:lnTo>
                  <a:lnTo>
                    <a:pt x="218439" y="64007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1532222" y="4551552"/>
              <a:ext cx="218440" cy="64135"/>
            </a:xfrm>
            <a:custGeom>
              <a:rect l="l" t="t" r="r" b="b"/>
              <a:pathLst>
                <a:path w="218439" h="64135">
                  <a:moveTo>
                    <a:pt x="0" y="0"/>
                  </a:moveTo>
                  <a:lnTo>
                    <a:pt x="218439" y="0"/>
                  </a:lnTo>
                  <a:lnTo>
                    <a:pt x="218439" y="64007"/>
                  </a:lnTo>
                  <a:lnTo>
                    <a:pt x="0" y="64007"/>
                  </a:lnTo>
                  <a:lnTo>
                    <a:pt x="0" y="0"/>
                  </a:lnTo>
                  <a:close/>
                </a:path>
                <a:path w="218439" h="64135">
                  <a:moveTo>
                    <a:pt x="0" y="0"/>
                  </a:moveTo>
                  <a:lnTo>
                    <a:pt x="218439" y="0"/>
                  </a:lnTo>
                  <a:lnTo>
                    <a:pt x="218439" y="64007"/>
                  </a:lnTo>
                  <a:lnTo>
                    <a:pt x="0" y="6400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 flipH="1">
              <a:off x="3564229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 flipH="1">
              <a:off x="3564229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 flipH="1">
              <a:off x="4839315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 flipH="1">
              <a:off x="4839315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 flipH="1">
              <a:off x="611440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 flipH="1">
              <a:off x="6114402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 flipH="1">
              <a:off x="7389488" y="4507357"/>
              <a:ext cx="0" cy="365760"/>
            </a:xfrm>
            <a:custGeom>
              <a:rect l="l" t="t" r="r" b="b"/>
              <a:pathLst>
                <a:path h="365760">
                  <a:moveTo>
                    <a:pt x="0" y="36575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 flipH="1">
              <a:off x="7389488" y="4507357"/>
              <a:ext cx="0" cy="365760"/>
            </a:xfrm>
            <a:custGeom>
              <a:rect l="l" t="t" r="r" b="b"/>
              <a:pathLst>
                <a:path h="365760">
                  <a:moveTo>
                    <a:pt x="0" y="0"/>
                  </a:moveTo>
                  <a:lnTo>
                    <a:pt x="0" y="36575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44" name="object 44"/>
          <p:cNvGraphicFramePr>
            <a:graphicFrameLocks noGrp="1"/>
          </p:cNvGraphicFramePr>
          <p:nvPr/>
        </p:nvGraphicFramePr>
        <p:xfrm>
          <a:off x="1496980" y="4507357"/>
          <a:ext cx="6781800" cy="3644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85519"/>
                <a:gridCol w="1081405"/>
                <a:gridCol w="1275079"/>
                <a:gridCol w="1275079"/>
                <a:gridCol w="1275079"/>
                <a:gridCol w="884554"/>
              </a:tblGrid>
              <a:tr h="182245">
                <a:tc>
                  <a:txBody>
                    <a:bodyPr vert="horz" wrap="square"/>
                    <a:lstStyle/>
                    <a:p>
                      <a:pPr marL="280670">
                        <a:lnSpc>
                          <a:spcPts val="1170"/>
                        </a:lnSpc>
                      </a:pPr>
                      <a:r>
                        <a:rPr sz="1000" spc="-25">
                          <a:solidFill>
                            <a:srgbClr val="AC0000"/>
                          </a:solidFill>
                          <a:latin typeface="黑体"/>
                          <a:cs typeface="黑体"/>
                        </a:rPr>
                        <a:t>例数</a:t>
                      </a:r>
                      <a:endParaRPr sz="10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9525">
                      <a:solidFill>
                        <a:srgbClr val="E3E4E5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R="187325" algn="ctr">
                        <a:lnSpc>
                          <a:spcPts val="1170"/>
                        </a:lnSpc>
                      </a:pPr>
                      <a:r>
                        <a:rPr sz="100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3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2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89255" algn="ctr">
                        <a:lnSpc>
                          <a:spcPts val="1170"/>
                        </a:lnSpc>
                      </a:pPr>
                      <a:r>
                        <a:rPr sz="100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1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</a:tr>
              <a:tr h="182245">
                <a:tc>
                  <a:txBody>
                    <a:bodyPr vert="horz" wrap="square"/>
                    <a:lstStyle/>
                    <a:p>
                      <a:pPr marL="248285">
                        <a:lnSpc>
                          <a:spcPts val="1170"/>
                        </a:lnSpc>
                      </a:pPr>
                      <a:r>
                        <a:rPr sz="1000" spc="110">
                          <a:solidFill>
                            <a:srgbClr val="AC0000"/>
                          </a:solidFill>
                          <a:latin typeface="黑体"/>
                          <a:cs typeface="黑体"/>
                        </a:rPr>
                        <a:t>所 比例</a:t>
                      </a:r>
                      <a:endParaRPr sz="1000">
                        <a:latin typeface="黑体"/>
                        <a:cs typeface="黑体"/>
                      </a:endParaRPr>
                    </a:p>
                  </a:txBody>
                  <a:tcPr marL="0" marR="0" marT="0" marB="0">
                    <a:lnL w="9525">
                      <a:solidFill>
                        <a:srgbClr val="E3E4E5"/>
                      </a:solidFill>
                      <a:prstDash val="solid"/>
                    </a:lnL>
                  </a:tcPr>
                </a:tc>
                <a:tc>
                  <a:txBody>
                    <a:bodyPr vert="horz" wrap="square"/>
                    <a:lstStyle/>
                    <a:p>
                      <a:pPr marR="186055" algn="ctr">
                        <a:lnSpc>
                          <a:spcPts val="1170"/>
                        </a:lnSpc>
                      </a:pPr>
                      <a:r>
                        <a:rPr sz="1000" spc="-1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33.30%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 spc="-1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22.20%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 spc="-1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22.20%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ts val="1170"/>
                        </a:lnSpc>
                      </a:pPr>
                      <a:r>
                        <a:rPr sz="1000" spc="-1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11.10%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389890" algn="ctr">
                        <a:lnSpc>
                          <a:spcPts val="1170"/>
                        </a:lnSpc>
                      </a:pPr>
                      <a:r>
                        <a:rPr sz="1000" spc="-10">
                          <a:solidFill>
                            <a:srgbClr val="AC0000"/>
                          </a:solidFill>
                          <a:latin typeface="Arial"/>
                          <a:cs typeface="Arial"/>
                        </a:rPr>
                        <a:t>11.10%</a:t>
                      </a:r>
                      <a:endParaRPr sz="1000">
                        <a:latin typeface="Arial"/>
                        <a:cs typeface="Arial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grpSp>
        <p:nvGrpSpPr>
          <p:cNvPr id="45" name="object 45"/>
          <p:cNvGrpSpPr/>
          <p:nvPr/>
        </p:nvGrpSpPr>
        <p:grpSpPr>
          <a:xfrm>
            <a:off x="1532222" y="842327"/>
            <a:ext cx="7137400" cy="3938904"/>
            <a:chOff x="1532222" y="842327"/>
            <a:chExt cx="7137400" cy="3938904"/>
          </a:xfrm>
        </p:grpSpPr>
        <p:sp>
          <p:nvSpPr>
            <p:cNvPr id="46" name="object 46"/>
            <p:cNvSpPr/>
            <p:nvPr/>
          </p:nvSpPr>
          <p:spPr>
            <a:xfrm>
              <a:off x="2289142" y="4322095"/>
              <a:ext cx="6376035" cy="5080"/>
            </a:xfrm>
            <a:custGeom>
              <a:rect l="l" t="t" r="r" b="b"/>
              <a:pathLst>
                <a:path w="6376034" h="5079">
                  <a:moveTo>
                    <a:pt x="0" y="0"/>
                  </a:moveTo>
                  <a:lnTo>
                    <a:pt x="1275086" y="0"/>
                  </a:lnTo>
                </a:path>
                <a:path w="6376034" h="5079">
                  <a:moveTo>
                    <a:pt x="0" y="4762"/>
                  </a:moveTo>
                  <a:lnTo>
                    <a:pt x="6375432" y="4762"/>
                  </a:lnTo>
                </a:path>
              </a:pathLst>
            </a:custGeom>
            <a:ln w="4762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1546510" y="4766436"/>
              <a:ext cx="189865" cy="0"/>
            </a:xfrm>
            <a:custGeom>
              <a:rect l="l" t="t" r="r" b="b"/>
              <a:pathLst>
                <a:path w="189864">
                  <a:moveTo>
                    <a:pt x="189864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1546510" y="4766436"/>
              <a:ext cx="189865" cy="0"/>
            </a:xfrm>
            <a:custGeom>
              <a:rect l="l" t="t" r="r" b="b"/>
              <a:pathLst>
                <a:path w="189864">
                  <a:moveTo>
                    <a:pt x="0" y="0"/>
                  </a:moveTo>
                  <a:lnTo>
                    <a:pt x="189864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 flipH="1">
              <a:off x="2289142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 flipH="1">
              <a:off x="2289142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 flipH="1">
              <a:off x="8664574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 flipH="1">
              <a:off x="8664574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 flipH="1">
              <a:off x="2289142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 flipH="1">
              <a:off x="2289142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 flipH="1">
              <a:off x="3564228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 flipH="1">
              <a:off x="3564228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 flipH="1">
              <a:off x="4839315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 flipH="1">
              <a:off x="4839315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 flipH="1">
              <a:off x="6114401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 flipH="1">
              <a:off x="6114401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 flipH="1">
              <a:off x="7389488" y="4324477"/>
              <a:ext cx="0" cy="182880"/>
            </a:xfrm>
            <a:custGeom>
              <a:rect l="l" t="t" r="r" b="b"/>
              <a:pathLst>
                <a:path h="182879">
                  <a:moveTo>
                    <a:pt x="0" y="182879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 flipH="1">
              <a:off x="7389488" y="4324477"/>
              <a:ext cx="0" cy="182880"/>
            </a:xfrm>
            <a:custGeom>
              <a:rect l="l" t="t" r="r" b="b"/>
              <a:pathLst>
                <a:path h="182879">
                  <a:moveTo>
                    <a:pt x="0" y="0"/>
                  </a:moveTo>
                  <a:lnTo>
                    <a:pt x="0" y="182879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3" name="object 63"/>
            <p:cNvSpPr/>
            <p:nvPr/>
          </p:nvSpPr>
          <p:spPr>
            <a:xfrm>
              <a:off x="2289142" y="4322095"/>
              <a:ext cx="6376035" cy="5080"/>
            </a:xfrm>
            <a:custGeom>
              <a:rect l="l" t="t" r="r" b="b"/>
              <a:pathLst>
                <a:path w="6376034" h="5079">
                  <a:moveTo>
                    <a:pt x="0" y="0"/>
                  </a:moveTo>
                  <a:lnTo>
                    <a:pt x="1275086" y="0"/>
                  </a:lnTo>
                </a:path>
                <a:path w="6376034" h="5079">
                  <a:moveTo>
                    <a:pt x="0" y="4762"/>
                  </a:moveTo>
                  <a:lnTo>
                    <a:pt x="6375432" y="4762"/>
                  </a:lnTo>
                </a:path>
              </a:pathLst>
            </a:custGeom>
            <a:ln w="4762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>
              <a:off x="6114401" y="3328556"/>
              <a:ext cx="2550795" cy="5080"/>
            </a:xfrm>
            <a:custGeom>
              <a:rect l="l" t="t" r="r" b="b"/>
              <a:pathLst>
                <a:path w="2550795" h="5079">
                  <a:moveTo>
                    <a:pt x="0" y="4762"/>
                  </a:moveTo>
                  <a:lnTo>
                    <a:pt x="1275086" y="4762"/>
                  </a:lnTo>
                </a:path>
                <a:path w="2550795" h="5079">
                  <a:moveTo>
                    <a:pt x="0" y="0"/>
                  </a:moveTo>
                  <a:lnTo>
                    <a:pt x="2550173" y="0"/>
                  </a:lnTo>
                </a:path>
              </a:pathLst>
            </a:custGeom>
            <a:ln w="4762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>
              <a:off x="6114401" y="2834168"/>
              <a:ext cx="2550795" cy="0"/>
            </a:xfrm>
            <a:custGeom>
              <a:rect l="l" t="t" r="r" b="b"/>
              <a:pathLst>
                <a:path w="2550795">
                  <a:moveTo>
                    <a:pt x="0" y="0"/>
                  </a:moveTo>
                  <a:lnTo>
                    <a:pt x="2550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6" name="object 66"/>
            <p:cNvSpPr/>
            <p:nvPr/>
          </p:nvSpPr>
          <p:spPr>
            <a:xfrm>
              <a:off x="6114401" y="2834168"/>
              <a:ext cx="2550795" cy="0"/>
            </a:xfrm>
            <a:custGeom>
              <a:rect l="l" t="t" r="r" b="b"/>
              <a:pathLst>
                <a:path w="2550795">
                  <a:moveTo>
                    <a:pt x="0" y="0"/>
                  </a:moveTo>
                  <a:lnTo>
                    <a:pt x="2550173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7" name="object 67"/>
            <p:cNvSpPr/>
            <p:nvPr/>
          </p:nvSpPr>
          <p:spPr>
            <a:xfrm>
              <a:off x="6114401" y="2337398"/>
              <a:ext cx="2550795" cy="0"/>
            </a:xfrm>
            <a:custGeom>
              <a:rect l="l" t="t" r="r" b="b"/>
              <a:pathLst>
                <a:path w="2550795">
                  <a:moveTo>
                    <a:pt x="0" y="0"/>
                  </a:moveTo>
                  <a:lnTo>
                    <a:pt x="255017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8" name="object 68"/>
            <p:cNvSpPr/>
            <p:nvPr/>
          </p:nvSpPr>
          <p:spPr>
            <a:xfrm>
              <a:off x="3564228" y="2335017"/>
              <a:ext cx="5100955" cy="5080"/>
            </a:xfrm>
            <a:custGeom>
              <a:rect l="l" t="t" r="r" b="b"/>
              <a:pathLst>
                <a:path w="5100955" h="5080">
                  <a:moveTo>
                    <a:pt x="0" y="4762"/>
                  </a:moveTo>
                  <a:lnTo>
                    <a:pt x="1275086" y="4762"/>
                  </a:lnTo>
                </a:path>
                <a:path w="5100955" h="5080">
                  <a:moveTo>
                    <a:pt x="2550173" y="4762"/>
                  </a:moveTo>
                  <a:lnTo>
                    <a:pt x="5100346" y="4762"/>
                  </a:lnTo>
                </a:path>
                <a:path w="5100955" h="5080">
                  <a:moveTo>
                    <a:pt x="0" y="0"/>
                  </a:moveTo>
                  <a:lnTo>
                    <a:pt x="5100346" y="0"/>
                  </a:lnTo>
                </a:path>
              </a:pathLst>
            </a:custGeom>
            <a:ln w="4762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9" name="object 69"/>
            <p:cNvSpPr/>
            <p:nvPr/>
          </p:nvSpPr>
          <p:spPr>
            <a:xfrm>
              <a:off x="3564228" y="1840629"/>
              <a:ext cx="5100955" cy="0"/>
            </a:xfrm>
            <a:custGeom>
              <a:rect l="l" t="t" r="r" b="b"/>
              <a:pathLst>
                <a:path w="5100955">
                  <a:moveTo>
                    <a:pt x="0" y="0"/>
                  </a:moveTo>
                  <a:lnTo>
                    <a:pt x="51003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0" name="object 70"/>
            <p:cNvSpPr/>
            <p:nvPr/>
          </p:nvSpPr>
          <p:spPr>
            <a:xfrm>
              <a:off x="3564228" y="1840629"/>
              <a:ext cx="5100955" cy="0"/>
            </a:xfrm>
            <a:custGeom>
              <a:rect l="l" t="t" r="r" b="b"/>
              <a:pathLst>
                <a:path w="5100955">
                  <a:moveTo>
                    <a:pt x="0" y="0"/>
                  </a:moveTo>
                  <a:lnTo>
                    <a:pt x="5100346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1" name="object 71"/>
            <p:cNvSpPr/>
            <p:nvPr/>
          </p:nvSpPr>
          <p:spPr>
            <a:xfrm>
              <a:off x="3564228" y="1343859"/>
              <a:ext cx="5100955" cy="0"/>
            </a:xfrm>
            <a:custGeom>
              <a:rect l="l" t="t" r="r" b="b"/>
              <a:pathLst>
                <a:path w="5100955">
                  <a:moveTo>
                    <a:pt x="0" y="0"/>
                  </a:moveTo>
                  <a:lnTo>
                    <a:pt x="510034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2" name="object 72"/>
            <p:cNvSpPr/>
            <p:nvPr/>
          </p:nvSpPr>
          <p:spPr>
            <a:xfrm>
              <a:off x="2289142" y="1341478"/>
              <a:ext cx="6376035" cy="5080"/>
            </a:xfrm>
            <a:custGeom>
              <a:rect l="l" t="t" r="r" b="b"/>
              <a:pathLst>
                <a:path w="6376034" h="5080">
                  <a:moveTo>
                    <a:pt x="0" y="4762"/>
                  </a:moveTo>
                  <a:lnTo>
                    <a:pt x="6375432" y="4762"/>
                  </a:lnTo>
                </a:path>
                <a:path w="6376034" h="5080">
                  <a:moveTo>
                    <a:pt x="0" y="0"/>
                  </a:moveTo>
                  <a:lnTo>
                    <a:pt x="6375432" y="0"/>
                  </a:lnTo>
                </a:path>
              </a:pathLst>
            </a:custGeom>
            <a:ln w="4762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3" name="object 73"/>
            <p:cNvSpPr/>
            <p:nvPr/>
          </p:nvSpPr>
          <p:spPr>
            <a:xfrm>
              <a:off x="2289142" y="847089"/>
              <a:ext cx="6376035" cy="0"/>
            </a:xfrm>
            <a:custGeom>
              <a:rect l="l" t="t" r="r" b="b"/>
              <a:pathLst>
                <a:path w="6376034">
                  <a:moveTo>
                    <a:pt x="6375432" y="0"/>
                  </a:moveTo>
                  <a:lnTo>
                    <a:pt x="0" y="0"/>
                  </a:lnTo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4" name="object 74"/>
            <p:cNvSpPr/>
            <p:nvPr/>
          </p:nvSpPr>
          <p:spPr>
            <a:xfrm>
              <a:off x="2289142" y="847089"/>
              <a:ext cx="6376035" cy="0"/>
            </a:xfrm>
            <a:custGeom>
              <a:rect l="l" t="t" r="r" b="b"/>
              <a:pathLst>
                <a:path w="6376034">
                  <a:moveTo>
                    <a:pt x="0" y="0"/>
                  </a:moveTo>
                  <a:lnTo>
                    <a:pt x="6375432" y="0"/>
                  </a:lnTo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5" name="object 75"/>
            <p:cNvSpPr/>
            <p:nvPr/>
          </p:nvSpPr>
          <p:spPr>
            <a:xfrm>
              <a:off x="2289142" y="1343859"/>
              <a:ext cx="1275715" cy="2980690"/>
            </a:xfrm>
            <a:custGeom>
              <a:rect l="l" t="t" r="r" b="b"/>
              <a:pathLst>
                <a:path w="1275714" h="2980690">
                  <a:moveTo>
                    <a:pt x="1275086" y="2980617"/>
                  </a:moveTo>
                  <a:lnTo>
                    <a:pt x="0" y="2980617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2980617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>
              <a:off x="2289142" y="1343859"/>
              <a:ext cx="1275715" cy="2980690"/>
            </a:xfrm>
            <a:custGeom>
              <a:rect l="l" t="t" r="r" b="b"/>
              <a:pathLst>
                <a:path w="1275714" h="2980690">
                  <a:moveTo>
                    <a:pt x="0" y="0"/>
                  </a:moveTo>
                  <a:lnTo>
                    <a:pt x="1275086" y="0"/>
                  </a:lnTo>
                  <a:lnTo>
                    <a:pt x="1275086" y="2980617"/>
                  </a:lnTo>
                  <a:lnTo>
                    <a:pt x="0" y="2980617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7" name="object 77"/>
            <p:cNvSpPr/>
            <p:nvPr/>
          </p:nvSpPr>
          <p:spPr>
            <a:xfrm>
              <a:off x="2289142" y="1343859"/>
              <a:ext cx="1275715" cy="2980690"/>
            </a:xfrm>
            <a:custGeom>
              <a:rect l="l" t="t" r="r" b="b"/>
              <a:pathLst>
                <a:path w="1275714" h="2980690">
                  <a:moveTo>
                    <a:pt x="1275086" y="2980617"/>
                  </a:moveTo>
                  <a:lnTo>
                    <a:pt x="0" y="2980617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2980617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8" name="object 78"/>
            <p:cNvSpPr/>
            <p:nvPr/>
          </p:nvSpPr>
          <p:spPr>
            <a:xfrm>
              <a:off x="2289142" y="1343859"/>
              <a:ext cx="1275715" cy="2980690"/>
            </a:xfrm>
            <a:custGeom>
              <a:rect l="l" t="t" r="r" b="b"/>
              <a:pathLst>
                <a:path w="1275714" h="2980690">
                  <a:moveTo>
                    <a:pt x="0" y="0"/>
                  </a:moveTo>
                  <a:lnTo>
                    <a:pt x="1275086" y="0"/>
                  </a:lnTo>
                  <a:lnTo>
                    <a:pt x="1275086" y="2980617"/>
                  </a:lnTo>
                  <a:lnTo>
                    <a:pt x="0" y="298061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C94D4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9" name="object 79"/>
            <p:cNvSpPr/>
            <p:nvPr/>
          </p:nvSpPr>
          <p:spPr>
            <a:xfrm>
              <a:off x="3564228" y="2337398"/>
              <a:ext cx="1275715" cy="1987550"/>
            </a:xfrm>
            <a:custGeom>
              <a:rect l="l" t="t" r="r" b="b"/>
              <a:pathLst>
                <a:path w="1275714" h="1987550">
                  <a:moveTo>
                    <a:pt x="1275086" y="1987078"/>
                  </a:moveTo>
                  <a:lnTo>
                    <a:pt x="0" y="1987078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1987078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0" name="object 80"/>
            <p:cNvSpPr/>
            <p:nvPr/>
          </p:nvSpPr>
          <p:spPr>
            <a:xfrm>
              <a:off x="3564228" y="2337398"/>
              <a:ext cx="1275715" cy="1987550"/>
            </a:xfrm>
            <a:custGeom>
              <a:rect l="l" t="t" r="r" b="b"/>
              <a:pathLst>
                <a:path w="1275714" h="1987550">
                  <a:moveTo>
                    <a:pt x="0" y="0"/>
                  </a:moveTo>
                  <a:lnTo>
                    <a:pt x="1275086" y="0"/>
                  </a:lnTo>
                  <a:lnTo>
                    <a:pt x="1275086" y="1987078"/>
                  </a:lnTo>
                  <a:lnTo>
                    <a:pt x="0" y="198707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>
              <a:off x="4839315" y="2337398"/>
              <a:ext cx="1275715" cy="1987550"/>
            </a:xfrm>
            <a:custGeom>
              <a:rect l="l" t="t" r="r" b="b"/>
              <a:pathLst>
                <a:path w="1275714" h="1987550">
                  <a:moveTo>
                    <a:pt x="1275086" y="1987078"/>
                  </a:moveTo>
                  <a:lnTo>
                    <a:pt x="0" y="1987078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1987078"/>
                  </a:lnTo>
                  <a:close/>
                </a:path>
              </a:pathLst>
            </a:custGeom>
            <a:solidFill>
              <a:srgbClr val="00B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2" name="object 82"/>
            <p:cNvSpPr/>
            <p:nvPr/>
          </p:nvSpPr>
          <p:spPr>
            <a:xfrm>
              <a:off x="4839315" y="2337398"/>
              <a:ext cx="1275715" cy="1987550"/>
            </a:xfrm>
            <a:custGeom>
              <a:rect l="l" t="t" r="r" b="b"/>
              <a:pathLst>
                <a:path w="1275714" h="1987550">
                  <a:moveTo>
                    <a:pt x="0" y="0"/>
                  </a:moveTo>
                  <a:lnTo>
                    <a:pt x="1275086" y="0"/>
                  </a:lnTo>
                  <a:lnTo>
                    <a:pt x="1275086" y="1987078"/>
                  </a:lnTo>
                  <a:lnTo>
                    <a:pt x="0" y="198707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3" name="object 83"/>
            <p:cNvSpPr/>
            <p:nvPr/>
          </p:nvSpPr>
          <p:spPr>
            <a:xfrm>
              <a:off x="6114401" y="3330937"/>
              <a:ext cx="1275715" cy="993775"/>
            </a:xfrm>
            <a:custGeom>
              <a:rect l="l" t="t" r="r" b="b"/>
              <a:pathLst>
                <a:path w="1275715" h="993775">
                  <a:moveTo>
                    <a:pt x="1275086" y="993538"/>
                  </a:moveTo>
                  <a:lnTo>
                    <a:pt x="0" y="993538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993538"/>
                  </a:lnTo>
                  <a:close/>
                </a:path>
              </a:pathLst>
            </a:custGeom>
            <a:solidFill>
              <a:srgbClr val="92D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4" name="object 84"/>
            <p:cNvSpPr/>
            <p:nvPr/>
          </p:nvSpPr>
          <p:spPr>
            <a:xfrm>
              <a:off x="6114401" y="3330937"/>
              <a:ext cx="1275715" cy="993775"/>
            </a:xfrm>
            <a:custGeom>
              <a:rect l="l" t="t" r="r" b="b"/>
              <a:pathLst>
                <a:path w="1275715" h="993775">
                  <a:moveTo>
                    <a:pt x="0" y="0"/>
                  </a:moveTo>
                  <a:lnTo>
                    <a:pt x="1275086" y="0"/>
                  </a:lnTo>
                  <a:lnTo>
                    <a:pt x="1275086" y="993538"/>
                  </a:lnTo>
                  <a:lnTo>
                    <a:pt x="0" y="99353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5" name="object 85"/>
            <p:cNvSpPr/>
            <p:nvPr/>
          </p:nvSpPr>
          <p:spPr>
            <a:xfrm>
              <a:off x="7389488" y="3330937"/>
              <a:ext cx="1275715" cy="993775"/>
            </a:xfrm>
            <a:custGeom>
              <a:rect l="l" t="t" r="r" b="b"/>
              <a:pathLst>
                <a:path w="1275715" h="993775">
                  <a:moveTo>
                    <a:pt x="1275086" y="993538"/>
                  </a:moveTo>
                  <a:lnTo>
                    <a:pt x="0" y="993538"/>
                  </a:lnTo>
                  <a:lnTo>
                    <a:pt x="0" y="0"/>
                  </a:lnTo>
                  <a:lnTo>
                    <a:pt x="1275086" y="0"/>
                  </a:lnTo>
                  <a:lnTo>
                    <a:pt x="1275086" y="993538"/>
                  </a:lnTo>
                  <a:close/>
                </a:path>
              </a:pathLst>
            </a:custGeom>
            <a:solidFill>
              <a:srgbClr val="7030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6" name="object 86"/>
            <p:cNvSpPr/>
            <p:nvPr/>
          </p:nvSpPr>
          <p:spPr>
            <a:xfrm>
              <a:off x="7389488" y="3330937"/>
              <a:ext cx="1275715" cy="993775"/>
            </a:xfrm>
            <a:custGeom>
              <a:rect l="l" t="t" r="r" b="b"/>
              <a:pathLst>
                <a:path w="1275715" h="993775">
                  <a:moveTo>
                    <a:pt x="0" y="0"/>
                  </a:moveTo>
                  <a:lnTo>
                    <a:pt x="1275086" y="0"/>
                  </a:lnTo>
                  <a:lnTo>
                    <a:pt x="1275086" y="993538"/>
                  </a:lnTo>
                  <a:lnTo>
                    <a:pt x="0" y="993538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7" name="object 87"/>
            <p:cNvSpPr/>
            <p:nvPr/>
          </p:nvSpPr>
          <p:spPr>
            <a:xfrm>
              <a:off x="2926685" y="3993628"/>
              <a:ext cx="5100955" cy="220979"/>
            </a:xfrm>
            <a:custGeom>
              <a:rect l="l" t="t" r="r" b="b"/>
              <a:pathLst>
                <a:path w="5100955" h="220977">
                  <a:moveTo>
                    <a:pt x="0" y="0"/>
                  </a:moveTo>
                  <a:lnTo>
                    <a:pt x="1275086" y="110283"/>
                  </a:lnTo>
                  <a:lnTo>
                    <a:pt x="2550173" y="110283"/>
                  </a:lnTo>
                  <a:lnTo>
                    <a:pt x="3825259" y="220565"/>
                  </a:lnTo>
                  <a:lnTo>
                    <a:pt x="5100346" y="220565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8" name="object 88"/>
            <p:cNvSpPr/>
            <p:nvPr/>
          </p:nvSpPr>
          <p:spPr>
            <a:xfrm>
              <a:off x="3099723" y="3856468"/>
              <a:ext cx="314325" cy="0"/>
            </a:xfrm>
            <a:custGeom>
              <a:rect l="l" t="t" r="r" b="b"/>
              <a:pathLst>
                <a:path w="314325">
                  <a:moveTo>
                    <a:pt x="314325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9" name="object 89"/>
            <p:cNvSpPr/>
            <p:nvPr/>
          </p:nvSpPr>
          <p:spPr>
            <a:xfrm>
              <a:off x="3099723" y="3856468"/>
              <a:ext cx="314325" cy="0"/>
            </a:xfrm>
            <a:custGeom>
              <a:rect l="l" t="t" r="r" b="b"/>
              <a:pathLst>
                <a:path w="314325">
                  <a:moveTo>
                    <a:pt x="0" y="0"/>
                  </a:moveTo>
                  <a:lnTo>
                    <a:pt x="314325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0" name="object 90"/>
          <p:cNvSpPr txBox="1"/>
          <p:nvPr/>
        </p:nvSpPr>
        <p:spPr>
          <a:xfrm>
            <a:off x="3749011" y="3772030"/>
            <a:ext cx="5143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10">
                <a:solidFill>
                  <a:srgbClr val="75787A"/>
                </a:solidFill>
                <a:latin typeface="黑体"/>
                <a:cs typeface="黑体"/>
              </a:rPr>
              <a:t>所 比例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sp>
        <p:nvSpPr>
          <p:cNvPr id="91" name="object 91"/>
          <p:cNvSpPr txBox="1"/>
          <p:nvPr/>
        </p:nvSpPr>
        <p:spPr>
          <a:xfrm>
            <a:off x="3406111" y="3909190"/>
            <a:ext cx="12001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患者约束不当自行拔出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sp>
        <p:nvSpPr>
          <p:cNvPr id="92" name="object 92"/>
          <p:cNvSpPr txBox="1"/>
          <p:nvPr/>
        </p:nvSpPr>
        <p:spPr>
          <a:xfrm>
            <a:off x="3799811" y="4046350"/>
            <a:ext cx="41338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75787A"/>
                </a:solidFill>
                <a:latin typeface="Arial"/>
                <a:cs typeface="Arial"/>
              </a:rPr>
              <a:t>33.30%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93" name="object 93"/>
          <p:cNvGrpSpPr/>
          <p:nvPr/>
        </p:nvGrpSpPr>
        <p:grpSpPr>
          <a:xfrm>
            <a:off x="4360522" y="3952463"/>
            <a:ext cx="342900" cy="28575"/>
            <a:chOff x="4360522" y="3952463"/>
            <a:chExt cx="342900" cy="28575"/>
          </a:xfrm>
        </p:grpSpPr>
        <p:sp>
          <p:nvSpPr>
            <p:cNvPr id="94" name="object 94"/>
            <p:cNvSpPr/>
            <p:nvPr/>
          </p:nvSpPr>
          <p:spPr>
            <a:xfrm>
              <a:off x="4374809" y="3966751"/>
              <a:ext cx="314325" cy="0"/>
            </a:xfrm>
            <a:custGeom>
              <a:rect l="l" t="t" r="r" b="b"/>
              <a:pathLst>
                <a:path w="314325">
                  <a:moveTo>
                    <a:pt x="314325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5" name="object 95"/>
            <p:cNvSpPr/>
            <p:nvPr/>
          </p:nvSpPr>
          <p:spPr>
            <a:xfrm>
              <a:off x="4374809" y="3966751"/>
              <a:ext cx="314325" cy="0"/>
            </a:xfrm>
            <a:custGeom>
              <a:rect l="l" t="t" r="r" b="b"/>
              <a:pathLst>
                <a:path w="314325">
                  <a:moveTo>
                    <a:pt x="0" y="0"/>
                  </a:moveTo>
                  <a:lnTo>
                    <a:pt x="314325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6" name="object 96"/>
          <p:cNvSpPr txBox="1"/>
          <p:nvPr/>
        </p:nvSpPr>
        <p:spPr>
          <a:xfrm>
            <a:off x="5024096" y="3882314"/>
            <a:ext cx="978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965200"/>
              </a:tabLst>
            </a:pP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所</a:t>
            </a:r>
            <a:r>
              <a:rPr sz="900" spc="500">
                <a:solidFill>
                  <a:srgbClr val="75787A"/>
                </a:solidFill>
                <a:latin typeface="黑体"/>
                <a:cs typeface="黑体"/>
              </a:rPr>
              <a:t> </a:t>
            </a: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比例</a:t>
            </a:r>
            <a:r>
              <a:rPr sz="900">
                <a:solidFill>
                  <a:srgbClr val="75787A"/>
                </a:solidFill>
                <a:latin typeface="Arial"/>
                <a:cs typeface="Arial"/>
              </a:rPr>
              <a:t>,</a:t>
            </a:r>
            <a:r>
              <a:rPr sz="900" spc="725">
                <a:solidFill>
                  <a:srgbClr val="75787A"/>
                </a:solidFill>
                <a:latin typeface="Arial"/>
                <a:cs typeface="Arial"/>
              </a:rPr>
              <a:t> </a:t>
            </a:r>
            <a:r>
              <a:rPr sz="900" u="heavy">
                <a:solidFill>
                  <a:srgbClr val="75787A"/>
                </a:solidFill>
                <a:uFill>
                  <a:solidFill>
                    <a:srgbClr val="0282D0"/>
                  </a:solidFill>
                </a:uFill>
                <a:latin typeface="Times New Roman"/>
                <a:cs typeface="Times New Roman"/>
              </a:rPr>
              <a:t>	</a:t>
            </a:r>
            <a:endParaRPr sz="900">
              <a:latin typeface="Times New Roman"/>
              <a:cs typeface="Times New Roman"/>
            </a:endParaRPr>
          </a:p>
        </p:txBody>
      </p:sp>
      <p:sp>
        <p:nvSpPr>
          <p:cNvPr id="97" name="object 97"/>
          <p:cNvSpPr txBox="1"/>
          <p:nvPr/>
        </p:nvSpPr>
        <p:spPr>
          <a:xfrm>
            <a:off x="4681196" y="4019474"/>
            <a:ext cx="12001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患者烦躁躁动自行拔出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sp>
        <p:nvSpPr>
          <p:cNvPr id="98" name="object 98"/>
          <p:cNvSpPr txBox="1"/>
          <p:nvPr/>
        </p:nvSpPr>
        <p:spPr>
          <a:xfrm>
            <a:off x="5074896" y="4156633"/>
            <a:ext cx="41338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10">
                <a:solidFill>
                  <a:srgbClr val="75787A"/>
                </a:solidFill>
                <a:latin typeface="Arial"/>
                <a:cs typeface="Arial"/>
              </a:rPr>
              <a:t>22.20%</a:t>
            </a:r>
            <a:endParaRPr sz="900">
              <a:latin typeface="Arial"/>
              <a:cs typeface="Arial"/>
            </a:endParaRPr>
          </a:p>
        </p:txBody>
      </p:sp>
      <p:sp>
        <p:nvSpPr>
          <p:cNvPr id="99" name="object 99"/>
          <p:cNvSpPr txBox="1"/>
          <p:nvPr/>
        </p:nvSpPr>
        <p:spPr>
          <a:xfrm>
            <a:off x="6394433" y="3950894"/>
            <a:ext cx="51435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10">
                <a:solidFill>
                  <a:srgbClr val="75787A"/>
                </a:solidFill>
                <a:latin typeface="黑体"/>
                <a:cs typeface="黑体"/>
              </a:rPr>
              <a:t>所 比例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grpSp>
        <p:nvGrpSpPr>
          <p:cNvPr id="100" name="object 100"/>
          <p:cNvGrpSpPr/>
          <p:nvPr/>
        </p:nvGrpSpPr>
        <p:grpSpPr>
          <a:xfrm>
            <a:off x="6910695" y="4062746"/>
            <a:ext cx="696595" cy="28575"/>
            <a:chOff x="6910695" y="4062746"/>
            <a:chExt cx="696595" cy="28575"/>
          </a:xfrm>
        </p:grpSpPr>
        <p:sp>
          <p:nvSpPr>
            <p:cNvPr id="101" name="object 101"/>
            <p:cNvSpPr/>
            <p:nvPr/>
          </p:nvSpPr>
          <p:spPr>
            <a:xfrm>
              <a:off x="6924982" y="4077034"/>
              <a:ext cx="314325" cy="0"/>
            </a:xfrm>
            <a:custGeom>
              <a:rect l="l" t="t" r="r" b="b"/>
              <a:pathLst>
                <a:path w="314325">
                  <a:moveTo>
                    <a:pt x="314325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2" name="object 102"/>
            <p:cNvSpPr/>
            <p:nvPr/>
          </p:nvSpPr>
          <p:spPr>
            <a:xfrm>
              <a:off x="6924982" y="4077034"/>
              <a:ext cx="314325" cy="0"/>
            </a:xfrm>
            <a:custGeom>
              <a:rect l="l" t="t" r="r" b="b"/>
              <a:pathLst>
                <a:path w="314325">
                  <a:moveTo>
                    <a:pt x="0" y="0"/>
                  </a:moveTo>
                  <a:lnTo>
                    <a:pt x="314325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3" name="object 103"/>
            <p:cNvSpPr/>
            <p:nvPr/>
          </p:nvSpPr>
          <p:spPr>
            <a:xfrm>
              <a:off x="7278052" y="4077034"/>
              <a:ext cx="314325" cy="0"/>
            </a:xfrm>
            <a:custGeom>
              <a:rect l="l" t="t" r="r" b="b"/>
              <a:pathLst>
                <a:path w="314325">
                  <a:moveTo>
                    <a:pt x="314325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4" name="object 104"/>
            <p:cNvSpPr/>
            <p:nvPr/>
          </p:nvSpPr>
          <p:spPr>
            <a:xfrm>
              <a:off x="7278052" y="4077034"/>
              <a:ext cx="314325" cy="0"/>
            </a:xfrm>
            <a:custGeom>
              <a:rect l="l" t="t" r="r" b="b"/>
              <a:pathLst>
                <a:path w="314325">
                  <a:moveTo>
                    <a:pt x="0" y="0"/>
                  </a:moveTo>
                  <a:lnTo>
                    <a:pt x="314325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5" name="object 105"/>
          <p:cNvSpPr txBox="1"/>
          <p:nvPr/>
        </p:nvSpPr>
        <p:spPr>
          <a:xfrm>
            <a:off x="7574270" y="3992596"/>
            <a:ext cx="868044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150">
                <a:solidFill>
                  <a:srgbClr val="75787A"/>
                </a:solidFill>
                <a:latin typeface="黑体"/>
                <a:cs typeface="黑体"/>
              </a:rPr>
              <a:t>所 比</a:t>
            </a:r>
            <a:r>
              <a:rPr sz="900" spc="-455">
                <a:solidFill>
                  <a:srgbClr val="75787A"/>
                </a:solidFill>
                <a:latin typeface="黑体"/>
                <a:cs typeface="黑体"/>
              </a:rPr>
              <a:t>例所</a:t>
            </a:r>
            <a:r>
              <a:rPr sz="900" spc="235">
                <a:solidFill>
                  <a:srgbClr val="75787A"/>
                </a:solidFill>
                <a:latin typeface="Arial"/>
                <a:cs typeface="Arial"/>
              </a:rPr>
              <a:t>, </a:t>
            </a: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比例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sp>
        <p:nvSpPr>
          <p:cNvPr id="106" name="object 106"/>
          <p:cNvSpPr txBox="1"/>
          <p:nvPr/>
        </p:nvSpPr>
        <p:spPr>
          <a:xfrm>
            <a:off x="5930883" y="4129756"/>
            <a:ext cx="287972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1350" baseline="21604">
                <a:solidFill>
                  <a:srgbClr val="75787A"/>
                </a:solidFill>
                <a:latin typeface="黑体"/>
                <a:cs typeface="黑体"/>
              </a:rPr>
              <a:t>气管导管固定不好</a:t>
            </a:r>
            <a:r>
              <a:rPr sz="1350" spc="-7" baseline="21604">
                <a:solidFill>
                  <a:srgbClr val="75787A"/>
                </a:solidFill>
                <a:latin typeface="Arial"/>
                <a:cs typeface="Arial"/>
              </a:rPr>
              <a:t>, 22.20</a:t>
            </a:r>
            <a:r>
              <a:rPr sz="1350" spc="-1064" baseline="21604">
                <a:solidFill>
                  <a:srgbClr val="75787A"/>
                </a:solidFill>
                <a:latin typeface="Arial"/>
                <a:cs typeface="Arial"/>
              </a:rPr>
              <a:t>%</a:t>
            </a: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口腔护</a:t>
            </a:r>
            <a:r>
              <a:rPr sz="900" spc="-475">
                <a:solidFill>
                  <a:srgbClr val="75787A"/>
                </a:solidFill>
                <a:latin typeface="黑体"/>
                <a:cs typeface="黑体"/>
              </a:rPr>
              <a:t>理交气接管班导过管程移中位管</a:t>
            </a:r>
            <a:r>
              <a:rPr sz="900" spc="-170">
                <a:solidFill>
                  <a:srgbClr val="75787A"/>
                </a:solidFill>
                <a:latin typeface="Arial"/>
                <a:cs typeface="Arial"/>
              </a:rPr>
              <a:t>,</a:t>
            </a:r>
            <a:r>
              <a:rPr sz="900">
                <a:solidFill>
                  <a:srgbClr val="75787A"/>
                </a:solidFill>
                <a:latin typeface="黑体"/>
                <a:cs typeface="黑体"/>
              </a:rPr>
              <a:t>道牵拉</a:t>
            </a:r>
            <a:r>
              <a:rPr sz="900" spc="-50">
                <a:solidFill>
                  <a:srgbClr val="75787A"/>
                </a:solidFill>
                <a:latin typeface="Arial"/>
                <a:cs typeface="Arial"/>
              </a:rPr>
              <a:t>,</a:t>
            </a:r>
            <a:endParaRPr sz="900">
              <a:latin typeface="Arial"/>
              <a:cs typeface="Arial"/>
            </a:endParaRPr>
          </a:p>
        </p:txBody>
      </p:sp>
      <p:sp>
        <p:nvSpPr>
          <p:cNvPr id="107" name="object 107"/>
          <p:cNvSpPr txBox="1"/>
          <p:nvPr/>
        </p:nvSpPr>
        <p:spPr>
          <a:xfrm>
            <a:off x="2253585" y="4308269"/>
            <a:ext cx="6459855" cy="177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2714625"/>
                <a:tab pos="3862704"/>
              </a:tabLst>
            </a:pPr>
            <a:r>
              <a:rPr sz="1000">
                <a:solidFill>
                  <a:srgbClr val="AC0000"/>
                </a:solidFill>
                <a:latin typeface="黑体"/>
                <a:cs typeface="黑体"/>
              </a:rPr>
              <a:t>患者约束不当自行拔出患者烦躁躁动自行拔</a:t>
            </a:r>
            <a:r>
              <a:rPr sz="1000" spc="-50">
                <a:solidFill>
                  <a:srgbClr val="AC0000"/>
                </a:solidFill>
                <a:latin typeface="黑体"/>
                <a:cs typeface="黑体"/>
              </a:rPr>
              <a:t>出</a:t>
            </a:r>
            <a:r>
              <a:rPr sz="1000">
                <a:solidFill>
                  <a:srgbClr val="AC0000"/>
                </a:solidFill>
                <a:latin typeface="黑体"/>
                <a:cs typeface="黑体"/>
              </a:rPr>
              <a:t>	气管导管固定不</a:t>
            </a:r>
            <a:r>
              <a:rPr sz="1000" spc="-50">
                <a:solidFill>
                  <a:srgbClr val="AC0000"/>
                </a:solidFill>
                <a:latin typeface="黑体"/>
                <a:cs typeface="黑体"/>
              </a:rPr>
              <a:t>好</a:t>
            </a:r>
            <a:r>
              <a:rPr sz="1000">
                <a:solidFill>
                  <a:srgbClr val="AC0000"/>
                </a:solidFill>
                <a:latin typeface="黑体"/>
                <a:cs typeface="黑体"/>
              </a:rPr>
              <a:t>	口腔护理气管导管移位交</a:t>
            </a:r>
            <a:r>
              <a:rPr sz="1000" spc="-70">
                <a:solidFill>
                  <a:srgbClr val="AC0000"/>
                </a:solidFill>
                <a:latin typeface="黑体"/>
                <a:cs typeface="黑体"/>
              </a:rPr>
              <a:t>接</a:t>
            </a:r>
            <a:r>
              <a:rPr sz="1350" spc="-660" baseline="27777">
                <a:solidFill>
                  <a:srgbClr val="75787A"/>
                </a:solidFill>
                <a:latin typeface="Arial"/>
                <a:cs typeface="Arial"/>
              </a:rPr>
              <a:t>1</a:t>
            </a:r>
            <a:r>
              <a:rPr sz="1000" spc="-565">
                <a:solidFill>
                  <a:srgbClr val="AC0000"/>
                </a:solidFill>
                <a:latin typeface="黑体"/>
                <a:cs typeface="黑体"/>
              </a:rPr>
              <a:t>班</a:t>
            </a:r>
            <a:r>
              <a:rPr sz="1350" spc="-157" baseline="27777">
                <a:solidFill>
                  <a:srgbClr val="75787A"/>
                </a:solidFill>
                <a:latin typeface="Arial"/>
                <a:cs typeface="Arial"/>
              </a:rPr>
              <a:t>1.</a:t>
            </a:r>
            <a:r>
              <a:rPr sz="1000" spc="-815">
                <a:solidFill>
                  <a:srgbClr val="AC0000"/>
                </a:solidFill>
                <a:latin typeface="黑体"/>
                <a:cs typeface="黑体"/>
              </a:rPr>
              <a:t>过</a:t>
            </a:r>
            <a:r>
              <a:rPr sz="1350" spc="-157" baseline="27777">
                <a:solidFill>
                  <a:srgbClr val="75787A"/>
                </a:solidFill>
                <a:latin typeface="Arial"/>
                <a:cs typeface="Arial"/>
              </a:rPr>
              <a:t>10</a:t>
            </a:r>
            <a:r>
              <a:rPr sz="1000" spc="-815">
                <a:solidFill>
                  <a:srgbClr val="AC0000"/>
                </a:solidFill>
                <a:latin typeface="黑体"/>
                <a:cs typeface="黑体"/>
              </a:rPr>
              <a:t>程</a:t>
            </a:r>
            <a:r>
              <a:rPr sz="1350" spc="-382" baseline="27777">
                <a:solidFill>
                  <a:srgbClr val="75787A"/>
                </a:solidFill>
                <a:latin typeface="Arial"/>
                <a:cs typeface="Arial"/>
              </a:rPr>
              <a:t>%1</a:t>
            </a:r>
            <a:r>
              <a:rPr sz="1000" spc="-785">
                <a:solidFill>
                  <a:srgbClr val="AC0000"/>
                </a:solidFill>
                <a:latin typeface="黑体"/>
                <a:cs typeface="黑体"/>
              </a:rPr>
              <a:t>中</a:t>
            </a:r>
            <a:r>
              <a:rPr sz="1350" spc="-240" baseline="27777">
                <a:solidFill>
                  <a:srgbClr val="75787A"/>
                </a:solidFill>
                <a:latin typeface="Arial"/>
                <a:cs typeface="Arial"/>
              </a:rPr>
              <a:t>1.1</a:t>
            </a:r>
            <a:r>
              <a:rPr sz="1000" spc="-535">
                <a:solidFill>
                  <a:srgbClr val="AC0000"/>
                </a:solidFill>
                <a:latin typeface="黑体"/>
                <a:cs typeface="黑体"/>
              </a:rPr>
              <a:t>管</a:t>
            </a:r>
            <a:r>
              <a:rPr sz="1350" spc="-7" baseline="27777">
                <a:solidFill>
                  <a:srgbClr val="75787A"/>
                </a:solidFill>
                <a:latin typeface="Arial"/>
                <a:cs typeface="Arial"/>
              </a:rPr>
              <a:t>0</a:t>
            </a:r>
            <a:r>
              <a:rPr sz="1350" spc="-1155" baseline="27777">
                <a:solidFill>
                  <a:srgbClr val="75787A"/>
                </a:solidFill>
                <a:latin typeface="Arial"/>
                <a:cs typeface="Arial"/>
              </a:rPr>
              <a:t>%</a:t>
            </a:r>
            <a:r>
              <a:rPr sz="1000">
                <a:solidFill>
                  <a:srgbClr val="AC0000"/>
                </a:solidFill>
                <a:latin typeface="黑体"/>
                <a:cs typeface="黑体"/>
              </a:rPr>
              <a:t>道牵</a:t>
            </a:r>
            <a:r>
              <a:rPr sz="1000" spc="-50">
                <a:solidFill>
                  <a:srgbClr val="AC0000"/>
                </a:solidFill>
                <a:latin typeface="黑体"/>
                <a:cs typeface="黑体"/>
              </a:rPr>
              <a:t>拉</a:t>
            </a:r>
            <a:endParaRPr sz="1000">
              <a:latin typeface="黑体"/>
              <a:cs typeface="黑体"/>
            </a:endParaRPr>
          </a:p>
        </p:txBody>
      </p:sp>
      <p:pic>
        <p:nvPicPr>
          <p:cNvPr id="108" name="object 108"/>
          <p:cNvPicPr/>
          <p:nvPr/>
        </p:nvPicPr>
        <p:blipFill>
          <a:blip r:embed="rId11"/>
          <a:stretch>
            <a:fillRect/>
          </a:stretch>
        </p:blipFill>
        <p:spPr>
          <a:xfrm>
            <a:off x="2254538" y="1006357"/>
            <a:ext cx="78104" cy="78104"/>
          </a:xfrm>
          <a:prstGeom prst="rect">
            <a:avLst/>
          </a:prstGeom>
        </p:spPr>
      </p:pic>
      <p:sp>
        <p:nvSpPr>
          <p:cNvPr id="109" name="object 109"/>
          <p:cNvSpPr txBox="1"/>
          <p:nvPr/>
        </p:nvSpPr>
        <p:spPr>
          <a:xfrm>
            <a:off x="2336770" y="953001"/>
            <a:ext cx="143637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例数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,</a:t>
            </a:r>
            <a:endParaRPr sz="1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患者约束不当自行拔出</a:t>
            </a:r>
            <a:r>
              <a:rPr sz="1000" spc="-5">
                <a:solidFill>
                  <a:srgbClr val="494B4D"/>
                </a:solidFill>
                <a:latin typeface="Arial"/>
                <a:cs typeface="Arial"/>
              </a:rPr>
              <a:t>, 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3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10" name="object 110"/>
          <p:cNvGrpSpPr/>
          <p:nvPr/>
        </p:nvGrpSpPr>
        <p:grpSpPr>
          <a:xfrm>
            <a:off x="3534387" y="2004658"/>
            <a:ext cx="1361440" cy="68580"/>
            <a:chOff x="3534387" y="2004658"/>
            <a:chExt cx="1361440" cy="68580"/>
          </a:xfrm>
        </p:grpSpPr>
        <p:sp>
          <p:nvSpPr>
            <p:cNvPr id="111" name="object 111"/>
            <p:cNvSpPr/>
            <p:nvPr/>
          </p:nvSpPr>
          <p:spPr>
            <a:xfrm>
              <a:off x="3534387" y="2004658"/>
              <a:ext cx="68580" cy="68580"/>
            </a:xfrm>
            <a:custGeom>
              <a:rect l="l" t="t" r="r" b="b"/>
              <a:pathLst>
                <a:path w="68579" h="68580">
                  <a:moveTo>
                    <a:pt x="68579" y="68579"/>
                  </a:moveTo>
                  <a:lnTo>
                    <a:pt x="0" y="68579"/>
                  </a:lnTo>
                  <a:lnTo>
                    <a:pt x="0" y="0"/>
                  </a:lnTo>
                  <a:lnTo>
                    <a:pt x="68579" y="0"/>
                  </a:lnTo>
                  <a:lnTo>
                    <a:pt x="68579" y="68579"/>
                  </a:lnTo>
                  <a:close/>
                </a:path>
              </a:pathLst>
            </a:custGeom>
            <a:solidFill>
              <a:srgbClr val="FFC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2" name="object 112"/>
            <p:cNvSpPr/>
            <p:nvPr/>
          </p:nvSpPr>
          <p:spPr>
            <a:xfrm>
              <a:off x="3534387" y="2004658"/>
              <a:ext cx="68580" cy="68580"/>
            </a:xfrm>
            <a:custGeom>
              <a:rect l="l" t="t" r="r" b="b"/>
              <a:pathLst>
                <a:path w="68579" h="68580">
                  <a:moveTo>
                    <a:pt x="0" y="0"/>
                  </a:moveTo>
                  <a:lnTo>
                    <a:pt x="68579" y="0"/>
                  </a:lnTo>
                  <a:lnTo>
                    <a:pt x="68579" y="68579"/>
                  </a:lnTo>
                  <a:lnTo>
                    <a:pt x="0" y="68579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3" name="object 113"/>
            <p:cNvSpPr/>
            <p:nvPr/>
          </p:nvSpPr>
          <p:spPr>
            <a:xfrm>
              <a:off x="4826936" y="2004658"/>
              <a:ext cx="68580" cy="68580"/>
            </a:xfrm>
            <a:custGeom>
              <a:rect l="l" t="t" r="r" b="b"/>
              <a:pathLst>
                <a:path w="68579" h="68580">
                  <a:moveTo>
                    <a:pt x="68579" y="68579"/>
                  </a:moveTo>
                  <a:lnTo>
                    <a:pt x="0" y="68579"/>
                  </a:lnTo>
                  <a:lnTo>
                    <a:pt x="0" y="0"/>
                  </a:lnTo>
                  <a:lnTo>
                    <a:pt x="68579" y="0"/>
                  </a:lnTo>
                  <a:lnTo>
                    <a:pt x="68579" y="68579"/>
                  </a:lnTo>
                  <a:close/>
                </a:path>
              </a:pathLst>
            </a:custGeom>
            <a:solidFill>
              <a:srgbClr val="00B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4" name="object 114"/>
            <p:cNvSpPr/>
            <p:nvPr/>
          </p:nvSpPr>
          <p:spPr>
            <a:xfrm>
              <a:off x="4826936" y="2004658"/>
              <a:ext cx="68580" cy="68580"/>
            </a:xfrm>
            <a:custGeom>
              <a:rect l="l" t="t" r="r" b="b"/>
              <a:pathLst>
                <a:path w="68579" h="68580">
                  <a:moveTo>
                    <a:pt x="0" y="0"/>
                  </a:moveTo>
                  <a:lnTo>
                    <a:pt x="68579" y="0"/>
                  </a:lnTo>
                  <a:lnTo>
                    <a:pt x="68579" y="68579"/>
                  </a:lnTo>
                  <a:lnTo>
                    <a:pt x="0" y="68579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5" name="object 115"/>
          <p:cNvSpPr txBox="1"/>
          <p:nvPr/>
        </p:nvSpPr>
        <p:spPr>
          <a:xfrm>
            <a:off x="3611857" y="1946540"/>
            <a:ext cx="269811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60070">
              <a:lnSpc>
                <a:spcPct val="100000"/>
              </a:lnSpc>
              <a:spcBef>
                <a:spcPts val="100"/>
              </a:spcBef>
              <a:tabLst>
                <a:tab pos="1309370"/>
                <a:tab pos="1962150"/>
              </a:tabLst>
            </a:pP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例数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	</a:t>
            </a: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例数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 spc="-70">
                <a:solidFill>
                  <a:srgbClr val="494B4D"/>
                </a:solidFill>
                <a:latin typeface="Arial"/>
                <a:cs typeface="Arial"/>
              </a:rPr>
              <a:t> </a:t>
            </a: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气管导管固定不好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患者烦躁躁动自行拔出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 spc="-5">
                <a:solidFill>
                  <a:srgbClr val="494B4D"/>
                </a:solidFill>
                <a:latin typeface="Arial"/>
                <a:cs typeface="Arial"/>
              </a:rPr>
              <a:t> 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2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	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2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16" name="object 116"/>
          <p:cNvGrpSpPr/>
          <p:nvPr/>
        </p:nvGrpSpPr>
        <p:grpSpPr>
          <a:xfrm>
            <a:off x="6084560" y="2998197"/>
            <a:ext cx="1253490" cy="68580"/>
            <a:chOff x="6084560" y="2998197"/>
            <a:chExt cx="1253490" cy="68580"/>
          </a:xfrm>
        </p:grpSpPr>
        <p:sp>
          <p:nvSpPr>
            <p:cNvPr id="117" name="object 117"/>
            <p:cNvSpPr/>
            <p:nvPr/>
          </p:nvSpPr>
          <p:spPr>
            <a:xfrm>
              <a:off x="6084560" y="2998197"/>
              <a:ext cx="68580" cy="68580"/>
            </a:xfrm>
            <a:custGeom>
              <a:rect l="l" t="t" r="r" b="b"/>
              <a:pathLst>
                <a:path w="68579" h="68580">
                  <a:moveTo>
                    <a:pt x="68579" y="68579"/>
                  </a:moveTo>
                  <a:lnTo>
                    <a:pt x="0" y="68579"/>
                  </a:lnTo>
                  <a:lnTo>
                    <a:pt x="0" y="0"/>
                  </a:lnTo>
                  <a:lnTo>
                    <a:pt x="68579" y="0"/>
                  </a:lnTo>
                  <a:lnTo>
                    <a:pt x="68579" y="68579"/>
                  </a:lnTo>
                  <a:close/>
                </a:path>
              </a:pathLst>
            </a:custGeom>
            <a:solidFill>
              <a:srgbClr val="92D05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8" name="object 118"/>
            <p:cNvSpPr/>
            <p:nvPr/>
          </p:nvSpPr>
          <p:spPr>
            <a:xfrm>
              <a:off x="6084560" y="2998197"/>
              <a:ext cx="68580" cy="68580"/>
            </a:xfrm>
            <a:custGeom>
              <a:rect l="l" t="t" r="r" b="b"/>
              <a:pathLst>
                <a:path w="68579" h="68580">
                  <a:moveTo>
                    <a:pt x="0" y="0"/>
                  </a:moveTo>
                  <a:lnTo>
                    <a:pt x="68579" y="0"/>
                  </a:lnTo>
                  <a:lnTo>
                    <a:pt x="68579" y="68579"/>
                  </a:lnTo>
                  <a:lnTo>
                    <a:pt x="0" y="68579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9" name="object 119"/>
            <p:cNvSpPr/>
            <p:nvPr/>
          </p:nvSpPr>
          <p:spPr>
            <a:xfrm>
              <a:off x="7268845" y="2998197"/>
              <a:ext cx="68580" cy="68580"/>
            </a:xfrm>
            <a:custGeom>
              <a:rect l="l" t="t" r="r" b="b"/>
              <a:pathLst>
                <a:path w="68579" h="68580">
                  <a:moveTo>
                    <a:pt x="68579" y="68579"/>
                  </a:moveTo>
                  <a:lnTo>
                    <a:pt x="0" y="68579"/>
                  </a:lnTo>
                  <a:lnTo>
                    <a:pt x="0" y="0"/>
                  </a:lnTo>
                  <a:lnTo>
                    <a:pt x="68579" y="0"/>
                  </a:lnTo>
                  <a:lnTo>
                    <a:pt x="68579" y="68579"/>
                  </a:lnTo>
                  <a:close/>
                </a:path>
              </a:pathLst>
            </a:custGeom>
            <a:solidFill>
              <a:srgbClr val="7030A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0" name="object 120"/>
            <p:cNvSpPr/>
            <p:nvPr/>
          </p:nvSpPr>
          <p:spPr>
            <a:xfrm>
              <a:off x="7268845" y="2998197"/>
              <a:ext cx="68580" cy="68580"/>
            </a:xfrm>
            <a:custGeom>
              <a:rect l="l" t="t" r="r" b="b"/>
              <a:pathLst>
                <a:path w="68579" h="68580">
                  <a:moveTo>
                    <a:pt x="0" y="0"/>
                  </a:moveTo>
                  <a:lnTo>
                    <a:pt x="68579" y="0"/>
                  </a:lnTo>
                  <a:lnTo>
                    <a:pt x="68579" y="68579"/>
                  </a:lnTo>
                  <a:lnTo>
                    <a:pt x="0" y="68579"/>
                  </a:lnTo>
                  <a:lnTo>
                    <a:pt x="0" y="0"/>
                  </a:lnTo>
                  <a:close/>
                </a:path>
              </a:pathLst>
            </a:custGeom>
            <a:ln w="317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1" name="object 121"/>
          <p:cNvSpPr txBox="1"/>
          <p:nvPr/>
        </p:nvSpPr>
        <p:spPr>
          <a:xfrm>
            <a:off x="6162030" y="2940079"/>
            <a:ext cx="2620645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  <a:tabLst>
                <a:tab pos="1183640"/>
              </a:tabLst>
            </a:pP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例数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	</a:t>
            </a: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例数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,</a:t>
            </a:r>
            <a:endParaRPr sz="100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口腔护理气管导管移</a:t>
            </a:r>
            <a:r>
              <a:rPr sz="1000" spc="-505">
                <a:solidFill>
                  <a:srgbClr val="494B4D"/>
                </a:solidFill>
                <a:latin typeface="黑体"/>
                <a:cs typeface="黑体"/>
              </a:rPr>
              <a:t>位交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,</a:t>
            </a:r>
            <a:r>
              <a:rPr sz="1000" spc="-775">
                <a:solidFill>
                  <a:srgbClr val="494B4D"/>
                </a:solidFill>
                <a:latin typeface="黑体"/>
                <a:cs typeface="黑体"/>
              </a:rPr>
              <a:t>接</a:t>
            </a:r>
            <a:r>
              <a:rPr sz="1000">
                <a:solidFill>
                  <a:srgbClr val="494B4D"/>
                </a:solidFill>
                <a:latin typeface="Arial"/>
                <a:cs typeface="Arial"/>
              </a:rPr>
              <a:t>1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 </a:t>
            </a:r>
            <a:r>
              <a:rPr sz="1000">
                <a:solidFill>
                  <a:srgbClr val="494B4D"/>
                </a:solidFill>
                <a:latin typeface="黑体"/>
                <a:cs typeface="黑体"/>
              </a:rPr>
              <a:t>班过程中管道牵拉</a:t>
            </a:r>
            <a:r>
              <a:rPr sz="1000" spc="10">
                <a:solidFill>
                  <a:srgbClr val="494B4D"/>
                </a:solidFill>
                <a:latin typeface="Arial"/>
                <a:cs typeface="Arial"/>
              </a:rPr>
              <a:t>, </a:t>
            </a:r>
            <a:r>
              <a:rPr sz="1000" spc="-50">
                <a:solidFill>
                  <a:srgbClr val="494B4D"/>
                </a:solidFill>
                <a:latin typeface="Arial"/>
                <a:cs typeface="Arial"/>
              </a:rPr>
              <a:t>1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122" name="object 122"/>
          <p:cNvGrpSpPr/>
          <p:nvPr/>
        </p:nvGrpSpPr>
        <p:grpSpPr>
          <a:xfrm>
            <a:off x="4231703" y="591756"/>
            <a:ext cx="270510" cy="71755"/>
            <a:chOff x="4231703" y="591756"/>
            <a:chExt cx="270510" cy="71755"/>
          </a:xfrm>
        </p:grpSpPr>
        <p:sp>
          <p:nvSpPr>
            <p:cNvPr id="123" name="object 123"/>
            <p:cNvSpPr/>
            <p:nvPr/>
          </p:nvSpPr>
          <p:spPr>
            <a:xfrm>
              <a:off x="4236465" y="596519"/>
              <a:ext cx="260985" cy="62230"/>
            </a:xfrm>
            <a:custGeom>
              <a:rect l="l" t="t" r="r" b="b"/>
              <a:pathLst>
                <a:path w="260985" h="62229">
                  <a:moveTo>
                    <a:pt x="260857" y="61721"/>
                  </a:moveTo>
                  <a:lnTo>
                    <a:pt x="0" y="61721"/>
                  </a:lnTo>
                  <a:lnTo>
                    <a:pt x="0" y="0"/>
                  </a:lnTo>
                  <a:lnTo>
                    <a:pt x="260857" y="0"/>
                  </a:lnTo>
                  <a:lnTo>
                    <a:pt x="260857" y="61721"/>
                  </a:lnTo>
                  <a:close/>
                </a:path>
              </a:pathLst>
            </a:custGeom>
            <a:solidFill>
              <a:srgbClr val="C94D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4" name="object 124"/>
            <p:cNvSpPr/>
            <p:nvPr/>
          </p:nvSpPr>
          <p:spPr>
            <a:xfrm>
              <a:off x="4236465" y="596519"/>
              <a:ext cx="260985" cy="62230"/>
            </a:xfrm>
            <a:custGeom>
              <a:rect l="l" t="t" r="r" b="b"/>
              <a:pathLst>
                <a:path w="260985" h="62229">
                  <a:moveTo>
                    <a:pt x="0" y="0"/>
                  </a:moveTo>
                  <a:lnTo>
                    <a:pt x="260857" y="0"/>
                  </a:lnTo>
                  <a:lnTo>
                    <a:pt x="260857" y="61721"/>
                  </a:lnTo>
                  <a:lnTo>
                    <a:pt x="0" y="61721"/>
                  </a:lnTo>
                  <a:lnTo>
                    <a:pt x="0" y="0"/>
                  </a:lnTo>
                  <a:close/>
                </a:path>
                <a:path w="260985" h="62229">
                  <a:moveTo>
                    <a:pt x="0" y="0"/>
                  </a:moveTo>
                  <a:lnTo>
                    <a:pt x="260857" y="0"/>
                  </a:lnTo>
                  <a:lnTo>
                    <a:pt x="260857" y="61721"/>
                  </a:lnTo>
                  <a:lnTo>
                    <a:pt x="0" y="61721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25" name="object 125"/>
          <p:cNvSpPr txBox="1"/>
          <p:nvPr/>
        </p:nvSpPr>
        <p:spPr>
          <a:xfrm>
            <a:off x="4515484" y="542942"/>
            <a:ext cx="108394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13410"/>
              </a:tabLst>
            </a:pPr>
            <a:r>
              <a:rPr sz="900">
                <a:solidFill>
                  <a:srgbClr val="878A8D"/>
                </a:solidFill>
                <a:latin typeface="黑体"/>
                <a:cs typeface="黑体"/>
              </a:rPr>
              <a:t>例</a:t>
            </a:r>
            <a:r>
              <a:rPr sz="900" spc="-50">
                <a:solidFill>
                  <a:srgbClr val="878A8D"/>
                </a:solidFill>
                <a:latin typeface="黑体"/>
                <a:cs typeface="黑体"/>
              </a:rPr>
              <a:t>数</a:t>
            </a:r>
            <a:r>
              <a:rPr sz="900">
                <a:solidFill>
                  <a:srgbClr val="878A8D"/>
                </a:solidFill>
                <a:latin typeface="黑体"/>
                <a:cs typeface="黑体"/>
              </a:rPr>
              <a:t>	所</a:t>
            </a:r>
            <a:r>
              <a:rPr sz="900" spc="450">
                <a:solidFill>
                  <a:srgbClr val="878A8D"/>
                </a:solidFill>
                <a:latin typeface="黑体"/>
                <a:cs typeface="黑体"/>
              </a:rPr>
              <a:t> </a:t>
            </a:r>
            <a:r>
              <a:rPr sz="900">
                <a:solidFill>
                  <a:srgbClr val="878A8D"/>
                </a:solidFill>
                <a:latin typeface="黑体"/>
                <a:cs typeface="黑体"/>
              </a:rPr>
              <a:t>比</a:t>
            </a:r>
            <a:r>
              <a:rPr sz="900" spc="-50">
                <a:solidFill>
                  <a:srgbClr val="878A8D"/>
                </a:solidFill>
                <a:latin typeface="黑体"/>
                <a:cs typeface="黑体"/>
              </a:rPr>
              <a:t>例</a:t>
            </a:r>
            <a:endParaRPr sz="900">
              <a:latin typeface="黑体"/>
              <a:cs typeface="黑体"/>
            </a:endParaRPr>
          </a:p>
        </p:txBody>
      </p:sp>
      <p:grpSp>
        <p:nvGrpSpPr>
          <p:cNvPr id="126" name="object 126"/>
          <p:cNvGrpSpPr/>
          <p:nvPr/>
        </p:nvGrpSpPr>
        <p:grpSpPr>
          <a:xfrm>
            <a:off x="76200" y="88900"/>
            <a:ext cx="8713470" cy="4918075"/>
            <a:chOff x="76200" y="88900"/>
            <a:chExt cx="8713470" cy="4918075"/>
          </a:xfrm>
        </p:grpSpPr>
        <p:sp>
          <p:nvSpPr>
            <p:cNvPr id="127" name="object 127"/>
            <p:cNvSpPr/>
            <p:nvPr/>
          </p:nvSpPr>
          <p:spPr>
            <a:xfrm>
              <a:off x="4869878" y="627380"/>
              <a:ext cx="232410" cy="0"/>
            </a:xfrm>
            <a:custGeom>
              <a:rect l="l" t="t" r="r" b="b"/>
              <a:pathLst>
                <a:path w="232410">
                  <a:moveTo>
                    <a:pt x="232283" y="0"/>
                  </a:moveTo>
                  <a:lnTo>
                    <a:pt x="0" y="0"/>
                  </a:lnTo>
                </a:path>
              </a:pathLst>
            </a:custGeom>
            <a:solidFill>
              <a:srgbClr val="0282D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8" name="object 128"/>
            <p:cNvSpPr/>
            <p:nvPr/>
          </p:nvSpPr>
          <p:spPr>
            <a:xfrm>
              <a:off x="4869878" y="627380"/>
              <a:ext cx="232410" cy="0"/>
            </a:xfrm>
            <a:custGeom>
              <a:rect l="l" t="t" r="r" b="b"/>
              <a:pathLst>
                <a:path w="232410">
                  <a:moveTo>
                    <a:pt x="0" y="0"/>
                  </a:moveTo>
                  <a:lnTo>
                    <a:pt x="232283" y="0"/>
                  </a:lnTo>
                </a:path>
              </a:pathLst>
            </a:custGeom>
            <a:ln w="28575">
              <a:solidFill>
                <a:srgbClr val="0282D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9" name="object 129"/>
            <p:cNvSpPr/>
            <p:nvPr/>
          </p:nvSpPr>
          <p:spPr>
            <a:xfrm>
              <a:off x="1044575" y="448310"/>
              <a:ext cx="7740015" cy="4553585"/>
            </a:xfrm>
            <a:custGeom>
              <a:rect l="l" t="t" r="r" b="b"/>
              <a:pathLst>
                <a:path w="7740015" h="4553585">
                  <a:moveTo>
                    <a:pt x="7740015" y="4553584"/>
                  </a:moveTo>
                  <a:lnTo>
                    <a:pt x="0" y="4553584"/>
                  </a:lnTo>
                  <a:lnTo>
                    <a:pt x="0" y="0"/>
                  </a:lnTo>
                  <a:lnTo>
                    <a:pt x="7740015" y="0"/>
                  </a:lnTo>
                  <a:lnTo>
                    <a:pt x="7740015" y="4553584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0" name="object 130"/>
            <p:cNvSpPr/>
            <p:nvPr/>
          </p:nvSpPr>
          <p:spPr>
            <a:xfrm>
              <a:off x="1044575" y="448310"/>
              <a:ext cx="7740015" cy="4553585"/>
            </a:xfrm>
            <a:custGeom>
              <a:rect l="l" t="t" r="r" b="b"/>
              <a:pathLst>
                <a:path w="7740015" h="4553585">
                  <a:moveTo>
                    <a:pt x="0" y="0"/>
                  </a:moveTo>
                  <a:lnTo>
                    <a:pt x="7740015" y="0"/>
                  </a:lnTo>
                  <a:lnTo>
                    <a:pt x="7740015" y="4553584"/>
                  </a:lnTo>
                  <a:lnTo>
                    <a:pt x="0" y="4553584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E3E4E5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1" name="object 1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6200" y="88900"/>
              <a:ext cx="1168400" cy="1160145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28377" y="160020"/>
            <a:ext cx="1881505" cy="2172335"/>
            <a:chOff x="3528377" y="160020"/>
            <a:chExt cx="1881505" cy="2172335"/>
          </a:xfrm>
        </p:grpSpPr>
        <p:sp>
          <p:nvSpPr>
            <p:cNvPr id="3" name="object 3"/>
            <p:cNvSpPr/>
            <p:nvPr/>
          </p:nvSpPr>
          <p:spPr>
            <a:xfrm>
              <a:off x="3663520" y="250778"/>
              <a:ext cx="818515" cy="367030"/>
            </a:xfrm>
            <a:custGeom>
              <a:rect l="l" t="t" r="r" b="b"/>
              <a:pathLst>
                <a:path w="818514" h="367030">
                  <a:moveTo>
                    <a:pt x="818457" y="366441"/>
                  </a:moveTo>
                  <a:lnTo>
                    <a:pt x="0" y="366441"/>
                  </a:lnTo>
                  <a:lnTo>
                    <a:pt x="631291" y="0"/>
                  </a:lnTo>
                  <a:lnTo>
                    <a:pt x="818457" y="0"/>
                  </a:lnTo>
                  <a:lnTo>
                    <a:pt x="818457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52507" y="187325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3"/>
                  </a:moveTo>
                  <a:lnTo>
                    <a:pt x="0" y="1608534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5" y="536178"/>
                  </a:lnTo>
                  <a:lnTo>
                    <a:pt x="1857375" y="1608534"/>
                  </a:lnTo>
                  <a:lnTo>
                    <a:pt x="929480" y="2144713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63632" y="250825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4100457" y="953052"/>
              <a:ext cx="714375" cy="739140"/>
            </a:xfrm>
            <a:custGeom>
              <a:rect l="l" t="t" r="r" b="b"/>
              <a:pathLst>
                <a:path w="714375" h="739139">
                  <a:moveTo>
                    <a:pt x="368855" y="166879"/>
                  </a:moveTo>
                  <a:lnTo>
                    <a:pt x="335762" y="160546"/>
                  </a:lnTo>
                  <a:lnTo>
                    <a:pt x="309362" y="143039"/>
                  </a:lnTo>
                  <a:lnTo>
                    <a:pt x="291886" y="116592"/>
                  </a:lnTo>
                  <a:lnTo>
                    <a:pt x="285565" y="83439"/>
                  </a:lnTo>
                  <a:lnTo>
                    <a:pt x="291886" y="55316"/>
                  </a:lnTo>
                  <a:lnTo>
                    <a:pt x="309362" y="28309"/>
                  </a:lnTo>
                  <a:lnTo>
                    <a:pt x="335762" y="8008"/>
                  </a:lnTo>
                  <a:lnTo>
                    <a:pt x="368855" y="0"/>
                  </a:lnTo>
                  <a:lnTo>
                    <a:pt x="401948" y="8008"/>
                  </a:lnTo>
                  <a:lnTo>
                    <a:pt x="428348" y="28309"/>
                  </a:lnTo>
                  <a:lnTo>
                    <a:pt x="445824" y="55316"/>
                  </a:lnTo>
                  <a:lnTo>
                    <a:pt x="452145" y="83439"/>
                  </a:lnTo>
                  <a:lnTo>
                    <a:pt x="445824" y="116592"/>
                  </a:lnTo>
                  <a:lnTo>
                    <a:pt x="428348" y="143039"/>
                  </a:lnTo>
                  <a:lnTo>
                    <a:pt x="401948" y="160546"/>
                  </a:lnTo>
                  <a:lnTo>
                    <a:pt x="368855" y="166879"/>
                  </a:lnTo>
                  <a:close/>
                </a:path>
                <a:path w="714375" h="739139">
                  <a:moveTo>
                    <a:pt x="166579" y="214559"/>
                  </a:moveTo>
                  <a:lnTo>
                    <a:pt x="142224" y="210275"/>
                  </a:lnTo>
                  <a:lnTo>
                    <a:pt x="123447" y="198169"/>
                  </a:lnTo>
                  <a:lnTo>
                    <a:pt x="111362" y="179358"/>
                  </a:lnTo>
                  <a:lnTo>
                    <a:pt x="107086" y="154959"/>
                  </a:lnTo>
                  <a:lnTo>
                    <a:pt x="111362" y="128698"/>
                  </a:lnTo>
                  <a:lnTo>
                    <a:pt x="123447" y="105789"/>
                  </a:lnTo>
                  <a:lnTo>
                    <a:pt x="142224" y="89585"/>
                  </a:lnTo>
                  <a:lnTo>
                    <a:pt x="166579" y="83439"/>
                  </a:lnTo>
                  <a:lnTo>
                    <a:pt x="192793" y="89585"/>
                  </a:lnTo>
                  <a:lnTo>
                    <a:pt x="215661" y="105789"/>
                  </a:lnTo>
                  <a:lnTo>
                    <a:pt x="231835" y="128698"/>
                  </a:lnTo>
                  <a:lnTo>
                    <a:pt x="237971" y="154959"/>
                  </a:lnTo>
                  <a:lnTo>
                    <a:pt x="231835" y="179358"/>
                  </a:lnTo>
                  <a:lnTo>
                    <a:pt x="215661" y="198169"/>
                  </a:lnTo>
                  <a:lnTo>
                    <a:pt x="192793" y="210275"/>
                  </a:lnTo>
                  <a:lnTo>
                    <a:pt x="166579" y="214559"/>
                  </a:lnTo>
                  <a:close/>
                </a:path>
                <a:path w="714375" h="739139">
                  <a:moveTo>
                    <a:pt x="559232" y="214559"/>
                  </a:moveTo>
                  <a:lnTo>
                    <a:pt x="533018" y="210275"/>
                  </a:lnTo>
                  <a:lnTo>
                    <a:pt x="510151" y="198169"/>
                  </a:lnTo>
                  <a:lnTo>
                    <a:pt x="493976" y="179358"/>
                  </a:lnTo>
                  <a:lnTo>
                    <a:pt x="487841" y="154959"/>
                  </a:lnTo>
                  <a:lnTo>
                    <a:pt x="493976" y="128698"/>
                  </a:lnTo>
                  <a:lnTo>
                    <a:pt x="510151" y="105789"/>
                  </a:lnTo>
                  <a:lnTo>
                    <a:pt x="533018" y="89585"/>
                  </a:lnTo>
                  <a:lnTo>
                    <a:pt x="559232" y="83439"/>
                  </a:lnTo>
                  <a:lnTo>
                    <a:pt x="585446" y="89585"/>
                  </a:lnTo>
                  <a:lnTo>
                    <a:pt x="608314" y="105789"/>
                  </a:lnTo>
                  <a:lnTo>
                    <a:pt x="624489" y="128698"/>
                  </a:lnTo>
                  <a:lnTo>
                    <a:pt x="630624" y="154959"/>
                  </a:lnTo>
                  <a:lnTo>
                    <a:pt x="624489" y="179358"/>
                  </a:lnTo>
                  <a:lnTo>
                    <a:pt x="608314" y="198169"/>
                  </a:lnTo>
                  <a:lnTo>
                    <a:pt x="585446" y="210275"/>
                  </a:lnTo>
                  <a:lnTo>
                    <a:pt x="559232" y="214559"/>
                  </a:lnTo>
                  <a:close/>
                </a:path>
                <a:path w="714375" h="739139">
                  <a:moveTo>
                    <a:pt x="346140" y="286079"/>
                  </a:moveTo>
                  <a:lnTo>
                    <a:pt x="166579" y="286079"/>
                  </a:lnTo>
                  <a:lnTo>
                    <a:pt x="214174" y="226479"/>
                  </a:lnTo>
                  <a:lnTo>
                    <a:pt x="249870" y="226479"/>
                  </a:lnTo>
                  <a:lnTo>
                    <a:pt x="261768" y="190719"/>
                  </a:lnTo>
                  <a:lnTo>
                    <a:pt x="345058" y="190719"/>
                  </a:lnTo>
                  <a:lnTo>
                    <a:pt x="345058" y="202639"/>
                  </a:lnTo>
                  <a:lnTo>
                    <a:pt x="356956" y="226479"/>
                  </a:lnTo>
                  <a:lnTo>
                    <a:pt x="346140" y="286079"/>
                  </a:lnTo>
                  <a:close/>
                </a:path>
                <a:path w="714375" h="739139">
                  <a:moveTo>
                    <a:pt x="635912" y="393358"/>
                  </a:moveTo>
                  <a:lnTo>
                    <a:pt x="368855" y="393358"/>
                  </a:lnTo>
                  <a:lnTo>
                    <a:pt x="368855" y="381438"/>
                  </a:lnTo>
                  <a:lnTo>
                    <a:pt x="392652" y="357598"/>
                  </a:lnTo>
                  <a:lnTo>
                    <a:pt x="380754" y="226479"/>
                  </a:lnTo>
                  <a:lnTo>
                    <a:pt x="380754" y="190719"/>
                  </a:lnTo>
                  <a:lnTo>
                    <a:pt x="464044" y="190719"/>
                  </a:lnTo>
                  <a:lnTo>
                    <a:pt x="475942" y="226479"/>
                  </a:lnTo>
                  <a:lnTo>
                    <a:pt x="523537" y="226479"/>
                  </a:lnTo>
                  <a:lnTo>
                    <a:pt x="559232" y="286079"/>
                  </a:lnTo>
                  <a:lnTo>
                    <a:pt x="668019" y="286079"/>
                  </a:lnTo>
                  <a:lnTo>
                    <a:pt x="688417" y="333758"/>
                  </a:lnTo>
                  <a:lnTo>
                    <a:pt x="642522" y="333758"/>
                  </a:lnTo>
                  <a:lnTo>
                    <a:pt x="635912" y="393358"/>
                  </a:lnTo>
                  <a:close/>
                </a:path>
                <a:path w="714375" h="739139">
                  <a:moveTo>
                    <a:pt x="23796" y="429118"/>
                  </a:moveTo>
                  <a:lnTo>
                    <a:pt x="0" y="405278"/>
                  </a:lnTo>
                  <a:lnTo>
                    <a:pt x="83289" y="226479"/>
                  </a:lnTo>
                  <a:lnTo>
                    <a:pt x="130884" y="226479"/>
                  </a:lnTo>
                  <a:lnTo>
                    <a:pt x="166579" y="286079"/>
                  </a:lnTo>
                  <a:lnTo>
                    <a:pt x="346140" y="286079"/>
                  </a:lnTo>
                  <a:lnTo>
                    <a:pt x="335323" y="345678"/>
                  </a:lnTo>
                  <a:lnTo>
                    <a:pt x="83289" y="345678"/>
                  </a:lnTo>
                  <a:lnTo>
                    <a:pt x="23796" y="429118"/>
                  </a:lnTo>
                  <a:close/>
                </a:path>
                <a:path w="714375" h="739139">
                  <a:moveTo>
                    <a:pt x="668019" y="286079"/>
                  </a:moveTo>
                  <a:lnTo>
                    <a:pt x="559232" y="286079"/>
                  </a:lnTo>
                  <a:lnTo>
                    <a:pt x="606826" y="226479"/>
                  </a:lnTo>
                  <a:lnTo>
                    <a:pt x="642522" y="226479"/>
                  </a:lnTo>
                  <a:lnTo>
                    <a:pt x="668019" y="286079"/>
                  </a:lnTo>
                  <a:close/>
                </a:path>
                <a:path w="714375" h="739139">
                  <a:moveTo>
                    <a:pt x="690117" y="417198"/>
                  </a:moveTo>
                  <a:lnTo>
                    <a:pt x="642522" y="333758"/>
                  </a:lnTo>
                  <a:lnTo>
                    <a:pt x="688417" y="333758"/>
                  </a:lnTo>
                  <a:lnTo>
                    <a:pt x="713914" y="393358"/>
                  </a:lnTo>
                  <a:lnTo>
                    <a:pt x="690117" y="417198"/>
                  </a:lnTo>
                  <a:close/>
                </a:path>
                <a:path w="714375" h="739139">
                  <a:moveTo>
                    <a:pt x="142782" y="691357"/>
                  </a:moveTo>
                  <a:lnTo>
                    <a:pt x="83289" y="691357"/>
                  </a:lnTo>
                  <a:lnTo>
                    <a:pt x="83289" y="345678"/>
                  </a:lnTo>
                  <a:lnTo>
                    <a:pt x="335323" y="345678"/>
                  </a:lnTo>
                  <a:lnTo>
                    <a:pt x="333159" y="357598"/>
                  </a:lnTo>
                  <a:lnTo>
                    <a:pt x="356956" y="381438"/>
                  </a:lnTo>
                  <a:lnTo>
                    <a:pt x="356956" y="393358"/>
                  </a:lnTo>
                  <a:lnTo>
                    <a:pt x="635912" y="393358"/>
                  </a:lnTo>
                  <a:lnTo>
                    <a:pt x="631946" y="429118"/>
                  </a:lnTo>
                  <a:lnTo>
                    <a:pt x="237971" y="429118"/>
                  </a:lnTo>
                  <a:lnTo>
                    <a:pt x="237971" y="441038"/>
                  </a:lnTo>
                  <a:lnTo>
                    <a:pt x="239670" y="476798"/>
                  </a:lnTo>
                  <a:lnTo>
                    <a:pt x="154681" y="476798"/>
                  </a:lnTo>
                  <a:lnTo>
                    <a:pt x="142782" y="691357"/>
                  </a:lnTo>
                  <a:close/>
                </a:path>
                <a:path w="714375" h="739139">
                  <a:moveTo>
                    <a:pt x="368855" y="393358"/>
                  </a:moveTo>
                  <a:lnTo>
                    <a:pt x="356956" y="393358"/>
                  </a:lnTo>
                  <a:lnTo>
                    <a:pt x="368855" y="381438"/>
                  </a:lnTo>
                  <a:lnTo>
                    <a:pt x="368855" y="393358"/>
                  </a:lnTo>
                  <a:close/>
                </a:path>
                <a:path w="714375" h="739139">
                  <a:moveTo>
                    <a:pt x="333159" y="739037"/>
                  </a:moveTo>
                  <a:lnTo>
                    <a:pt x="261768" y="739037"/>
                  </a:lnTo>
                  <a:lnTo>
                    <a:pt x="273667" y="452958"/>
                  </a:lnTo>
                  <a:lnTo>
                    <a:pt x="237971" y="429118"/>
                  </a:lnTo>
                  <a:lnTo>
                    <a:pt x="475942" y="429118"/>
                  </a:lnTo>
                  <a:lnTo>
                    <a:pt x="452145" y="452958"/>
                  </a:lnTo>
                  <a:lnTo>
                    <a:pt x="453632" y="488718"/>
                  </a:lnTo>
                  <a:lnTo>
                    <a:pt x="345058" y="488718"/>
                  </a:lnTo>
                  <a:lnTo>
                    <a:pt x="333159" y="739037"/>
                  </a:lnTo>
                  <a:close/>
                </a:path>
                <a:path w="714375" h="739139">
                  <a:moveTo>
                    <a:pt x="535435" y="691357"/>
                  </a:moveTo>
                  <a:lnTo>
                    <a:pt x="475942" y="691357"/>
                  </a:lnTo>
                  <a:lnTo>
                    <a:pt x="475942" y="429118"/>
                  </a:lnTo>
                  <a:lnTo>
                    <a:pt x="631946" y="429118"/>
                  </a:lnTo>
                  <a:lnTo>
                    <a:pt x="630624" y="441038"/>
                  </a:lnTo>
                  <a:lnTo>
                    <a:pt x="632324" y="476798"/>
                  </a:lnTo>
                  <a:lnTo>
                    <a:pt x="547334" y="476798"/>
                  </a:lnTo>
                  <a:lnTo>
                    <a:pt x="535435" y="691357"/>
                  </a:lnTo>
                  <a:close/>
                </a:path>
                <a:path w="714375" h="739139">
                  <a:moveTo>
                    <a:pt x="249870" y="691357"/>
                  </a:moveTo>
                  <a:lnTo>
                    <a:pt x="190377" y="691357"/>
                  </a:lnTo>
                  <a:lnTo>
                    <a:pt x="178478" y="476798"/>
                  </a:lnTo>
                  <a:lnTo>
                    <a:pt x="239670" y="476798"/>
                  </a:lnTo>
                  <a:lnTo>
                    <a:pt x="249870" y="691357"/>
                  </a:lnTo>
                  <a:close/>
                </a:path>
                <a:path w="714375" h="739139">
                  <a:moveTo>
                    <a:pt x="642522" y="691357"/>
                  </a:moveTo>
                  <a:lnTo>
                    <a:pt x="583029" y="691357"/>
                  </a:lnTo>
                  <a:lnTo>
                    <a:pt x="571131" y="476798"/>
                  </a:lnTo>
                  <a:lnTo>
                    <a:pt x="632324" y="476798"/>
                  </a:lnTo>
                  <a:lnTo>
                    <a:pt x="642522" y="691357"/>
                  </a:lnTo>
                  <a:close/>
                </a:path>
                <a:path w="714375" h="739139">
                  <a:moveTo>
                    <a:pt x="464044" y="739037"/>
                  </a:moveTo>
                  <a:lnTo>
                    <a:pt x="392652" y="739037"/>
                  </a:lnTo>
                  <a:lnTo>
                    <a:pt x="380754" y="488718"/>
                  </a:lnTo>
                  <a:lnTo>
                    <a:pt x="453632" y="488718"/>
                  </a:lnTo>
                  <a:lnTo>
                    <a:pt x="464044" y="739037"/>
                  </a:lnTo>
                  <a:close/>
                </a:path>
              </a:pathLst>
            </a:custGeom>
            <a:solidFill>
              <a:srgbClr val="494B4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639391" y="223473"/>
              <a:ext cx="818515" cy="367030"/>
            </a:xfrm>
            <a:custGeom>
              <a:rect l="l" t="t" r="r" b="b"/>
              <a:pathLst>
                <a:path w="818514" h="367030">
                  <a:moveTo>
                    <a:pt x="818457" y="366441"/>
                  </a:moveTo>
                  <a:lnTo>
                    <a:pt x="0" y="366441"/>
                  </a:lnTo>
                  <a:lnTo>
                    <a:pt x="631291" y="0"/>
                  </a:lnTo>
                  <a:lnTo>
                    <a:pt x="818457" y="0"/>
                  </a:lnTo>
                  <a:lnTo>
                    <a:pt x="818457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528377" y="160020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2"/>
                  </a:moveTo>
                  <a:lnTo>
                    <a:pt x="0" y="1608534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5" y="536178"/>
                  </a:lnTo>
                  <a:lnTo>
                    <a:pt x="1857375" y="1608534"/>
                  </a:lnTo>
                  <a:lnTo>
                    <a:pt x="929480" y="2144712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3639502" y="223520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3758733" y="338615"/>
            <a:ext cx="501015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1" spc="-165">
                <a:solidFill>
                  <a:srgbClr val="FFFFFF"/>
                </a:solidFill>
                <a:latin typeface="Calibri"/>
                <a:cs typeface="Calibri"/>
              </a:rPr>
              <a:t>0</a:t>
            </a:r>
            <a:r>
              <a:rPr sz="3800" b="1" spc="-1825">
                <a:solidFill>
                  <a:srgbClr val="FFFFFF"/>
                </a:solidFill>
                <a:latin typeface="Calibri"/>
                <a:cs typeface="Calibri"/>
              </a:rPr>
              <a:t>5</a:t>
            </a:r>
            <a:r>
              <a:rPr sz="5700" b="1" spc="-232" baseline="-2923">
                <a:solidFill>
                  <a:srgbClr val="FFFFFF"/>
                </a:solidFill>
                <a:latin typeface="Calibri"/>
                <a:cs typeface="Calibri"/>
              </a:rPr>
              <a:t>4</a:t>
            </a:r>
            <a:endParaRPr sz="5700" baseline="-2923">
              <a:latin typeface="Calibri"/>
              <a:cs typeface="Calibri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6261865" y="4084346"/>
            <a:ext cx="1203960" cy="1061085"/>
            <a:chOff x="6261865" y="4084346"/>
            <a:chExt cx="1203960" cy="1061085"/>
          </a:xfrm>
        </p:grpSpPr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285994" y="4111651"/>
              <a:ext cx="1179281" cy="10334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261865" y="4084346"/>
              <a:ext cx="1179281" cy="1060741"/>
            </a:xfrm>
            <a:prstGeom prst="rect">
              <a:avLst/>
            </a:prstGeom>
          </p:spPr>
        </p:pic>
      </p:grpSp>
      <p:grpSp>
        <p:nvGrpSpPr>
          <p:cNvPr id="14" name="object 14"/>
          <p:cNvGrpSpPr/>
          <p:nvPr/>
        </p:nvGrpSpPr>
        <p:grpSpPr>
          <a:xfrm>
            <a:off x="5510814" y="4894454"/>
            <a:ext cx="706755" cy="250825"/>
            <a:chOff x="5510814" y="4894454"/>
            <a:chExt cx="706755" cy="250825"/>
          </a:xfrm>
        </p:grpSpPr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548597" y="4921759"/>
              <a:ext cx="668588" cy="223328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510814" y="4894454"/>
              <a:ext cx="695893" cy="250633"/>
            </a:xfrm>
            <a:prstGeom prst="rect">
              <a:avLst/>
            </a:prstGeom>
          </p:spPr>
        </p:pic>
      </p:grpSp>
      <p:grpSp>
        <p:nvGrpSpPr>
          <p:cNvPr id="17" name="object 17"/>
          <p:cNvGrpSpPr/>
          <p:nvPr/>
        </p:nvGrpSpPr>
        <p:grpSpPr>
          <a:xfrm>
            <a:off x="7736005" y="3804358"/>
            <a:ext cx="1409700" cy="1341120"/>
            <a:chOff x="7736005" y="3804358"/>
            <a:chExt cx="1409700" cy="1341120"/>
          </a:xfrm>
        </p:grpSpPr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60134" y="4731882"/>
              <a:ext cx="685800" cy="413205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8465453" y="3831663"/>
              <a:ext cx="680135" cy="1179280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736005" y="4704577"/>
              <a:ext cx="685800" cy="440510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8441322" y="3804358"/>
              <a:ext cx="704265" cy="1179280"/>
            </a:xfrm>
            <a:prstGeom prst="rect">
              <a:avLst/>
            </a:prstGeom>
          </p:spPr>
        </p:pic>
      </p:grpSp>
      <p:grpSp>
        <p:nvGrpSpPr>
          <p:cNvPr id="22" name="object 22"/>
          <p:cNvGrpSpPr/>
          <p:nvPr/>
        </p:nvGrpSpPr>
        <p:grpSpPr>
          <a:xfrm>
            <a:off x="50800" y="63500"/>
            <a:ext cx="1193800" cy="1185545"/>
            <a:chOff x="50800" y="63500"/>
            <a:chExt cx="1193800" cy="1185545"/>
          </a:xfrm>
        </p:grpSpPr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6200" y="88900"/>
              <a:ext cx="1168400" cy="116014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0800" y="63500"/>
              <a:ext cx="1168400" cy="1160144"/>
            </a:xfrm>
            <a:prstGeom prst="rect">
              <a:avLst/>
            </a:prstGeom>
          </p:spPr>
        </p:pic>
      </p:grpSp>
      <p:grpSp>
        <p:nvGrpSpPr>
          <p:cNvPr id="25" name="object 25"/>
          <p:cNvGrpSpPr/>
          <p:nvPr/>
        </p:nvGrpSpPr>
        <p:grpSpPr>
          <a:xfrm>
            <a:off x="114623" y="4680032"/>
            <a:ext cx="504825" cy="465455"/>
            <a:chOff x="114623" y="4680032"/>
            <a:chExt cx="504825" cy="465455"/>
          </a:xfrm>
        </p:grpSpPr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02558" y="4919853"/>
              <a:ext cx="316876" cy="22523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138753" y="4707337"/>
              <a:ext cx="158438" cy="158438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278427" y="4892549"/>
              <a:ext cx="316877" cy="252538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114623" y="4680032"/>
              <a:ext cx="158437" cy="158437"/>
            </a:xfrm>
            <a:prstGeom prst="rect">
              <a:avLst/>
            </a:prstGeom>
          </p:spPr>
        </p:pic>
      </p:grpSp>
      <p:pic>
        <p:nvPicPr>
          <p:cNvPr id="30" name="object 30"/>
          <p:cNvPicPr/>
          <p:nvPr/>
        </p:nvPicPr>
        <p:blipFill>
          <a:blip r:embed="rId15"/>
          <a:stretch>
            <a:fillRect/>
          </a:stretch>
        </p:blipFill>
        <p:spPr>
          <a:xfrm>
            <a:off x="4734712" y="4579339"/>
            <a:ext cx="654360" cy="565748"/>
          </a:xfrm>
          <a:prstGeom prst="rect">
            <a:avLst/>
          </a:prstGeom>
        </p:spPr>
      </p:pic>
      <p:grpSp>
        <p:nvGrpSpPr>
          <p:cNvPr id="31" name="object 31"/>
          <p:cNvGrpSpPr/>
          <p:nvPr/>
        </p:nvGrpSpPr>
        <p:grpSpPr>
          <a:xfrm>
            <a:off x="829736" y="4548224"/>
            <a:ext cx="988060" cy="596900"/>
            <a:chOff x="829736" y="4548224"/>
            <a:chExt cx="988060" cy="596900"/>
          </a:xfrm>
        </p:grpSpPr>
        <p:pic>
          <p:nvPicPr>
            <p:cNvPr id="32" name="object 32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867518" y="5009373"/>
              <a:ext cx="430143" cy="13571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297005" y="4575530"/>
              <a:ext cx="520191" cy="520191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829736" y="4982067"/>
              <a:ext cx="457448" cy="163019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9"/>
            <a:stretch>
              <a:fillRect/>
            </a:stretch>
          </p:blipFill>
          <p:spPr>
            <a:xfrm>
              <a:off x="1272875" y="4548224"/>
              <a:ext cx="520192" cy="520191"/>
            </a:xfrm>
            <a:prstGeom prst="rect">
              <a:avLst/>
            </a:prstGeom>
          </p:spPr>
        </p:pic>
      </p:grpSp>
      <p:pic>
        <p:nvPicPr>
          <p:cNvPr id="36" name="object 36"/>
          <p:cNvPicPr/>
          <p:nvPr/>
        </p:nvPicPr>
        <p:blipFill>
          <a:blip r:embed="rId20"/>
          <a:stretch>
            <a:fillRect/>
          </a:stretch>
        </p:blipFill>
        <p:spPr>
          <a:xfrm>
            <a:off x="3939064" y="4502547"/>
            <a:ext cx="276621" cy="279795"/>
          </a:xfrm>
          <a:prstGeom prst="rect">
            <a:avLst/>
          </a:prstGeom>
        </p:spPr>
      </p:pic>
      <p:pic>
        <p:nvPicPr>
          <p:cNvPr id="37" name="object 37"/>
          <p:cNvPicPr/>
          <p:nvPr/>
        </p:nvPicPr>
        <p:blipFill>
          <a:blip r:embed="rId21"/>
          <a:stretch>
            <a:fillRect/>
          </a:stretch>
        </p:blipFill>
        <p:spPr>
          <a:xfrm>
            <a:off x="4396263" y="4297839"/>
            <a:ext cx="247210" cy="250384"/>
          </a:xfrm>
          <a:prstGeom prst="rect">
            <a:avLst/>
          </a:prstGeom>
        </p:spPr>
      </p:pic>
      <p:sp>
        <p:nvSpPr>
          <p:cNvPr id="38" name="object 38"/>
          <p:cNvSpPr/>
          <p:nvPr/>
        </p:nvSpPr>
        <p:spPr>
          <a:xfrm>
            <a:off x="4076327" y="925747"/>
            <a:ext cx="714375" cy="739140"/>
          </a:xfrm>
          <a:custGeom>
            <a:rect l="l" t="t" r="r" b="b"/>
            <a:pathLst>
              <a:path w="714375" h="739139">
                <a:moveTo>
                  <a:pt x="368855" y="166879"/>
                </a:moveTo>
                <a:lnTo>
                  <a:pt x="335762" y="160546"/>
                </a:lnTo>
                <a:lnTo>
                  <a:pt x="309362" y="143039"/>
                </a:lnTo>
                <a:lnTo>
                  <a:pt x="291886" y="116592"/>
                </a:lnTo>
                <a:lnTo>
                  <a:pt x="285565" y="83439"/>
                </a:lnTo>
                <a:lnTo>
                  <a:pt x="291886" y="55316"/>
                </a:lnTo>
                <a:lnTo>
                  <a:pt x="309362" y="28309"/>
                </a:lnTo>
                <a:lnTo>
                  <a:pt x="335762" y="8008"/>
                </a:lnTo>
                <a:lnTo>
                  <a:pt x="368855" y="0"/>
                </a:lnTo>
                <a:lnTo>
                  <a:pt x="401948" y="8008"/>
                </a:lnTo>
                <a:lnTo>
                  <a:pt x="428348" y="28309"/>
                </a:lnTo>
                <a:lnTo>
                  <a:pt x="445824" y="55316"/>
                </a:lnTo>
                <a:lnTo>
                  <a:pt x="452145" y="83439"/>
                </a:lnTo>
                <a:lnTo>
                  <a:pt x="445824" y="116592"/>
                </a:lnTo>
                <a:lnTo>
                  <a:pt x="428348" y="143039"/>
                </a:lnTo>
                <a:lnTo>
                  <a:pt x="401948" y="160546"/>
                </a:lnTo>
                <a:lnTo>
                  <a:pt x="368855" y="166879"/>
                </a:lnTo>
                <a:close/>
              </a:path>
              <a:path w="714375" h="739139">
                <a:moveTo>
                  <a:pt x="166580" y="214559"/>
                </a:moveTo>
                <a:lnTo>
                  <a:pt x="142225" y="210275"/>
                </a:lnTo>
                <a:lnTo>
                  <a:pt x="123447" y="198169"/>
                </a:lnTo>
                <a:lnTo>
                  <a:pt x="111363" y="179358"/>
                </a:lnTo>
                <a:lnTo>
                  <a:pt x="107087" y="154959"/>
                </a:lnTo>
                <a:lnTo>
                  <a:pt x="111363" y="128698"/>
                </a:lnTo>
                <a:lnTo>
                  <a:pt x="123447" y="105789"/>
                </a:lnTo>
                <a:lnTo>
                  <a:pt x="142225" y="89585"/>
                </a:lnTo>
                <a:lnTo>
                  <a:pt x="166580" y="83439"/>
                </a:lnTo>
                <a:lnTo>
                  <a:pt x="192794" y="89585"/>
                </a:lnTo>
                <a:lnTo>
                  <a:pt x="215661" y="105789"/>
                </a:lnTo>
                <a:lnTo>
                  <a:pt x="231836" y="128698"/>
                </a:lnTo>
                <a:lnTo>
                  <a:pt x="237971" y="154959"/>
                </a:lnTo>
                <a:lnTo>
                  <a:pt x="231836" y="179358"/>
                </a:lnTo>
                <a:lnTo>
                  <a:pt x="215661" y="198169"/>
                </a:lnTo>
                <a:lnTo>
                  <a:pt x="192794" y="210275"/>
                </a:lnTo>
                <a:lnTo>
                  <a:pt x="166580" y="214559"/>
                </a:lnTo>
                <a:close/>
              </a:path>
              <a:path w="714375" h="739139">
                <a:moveTo>
                  <a:pt x="559232" y="214559"/>
                </a:moveTo>
                <a:lnTo>
                  <a:pt x="533018" y="210275"/>
                </a:lnTo>
                <a:lnTo>
                  <a:pt x="510151" y="198169"/>
                </a:lnTo>
                <a:lnTo>
                  <a:pt x="493976" y="179358"/>
                </a:lnTo>
                <a:lnTo>
                  <a:pt x="487841" y="154959"/>
                </a:lnTo>
                <a:lnTo>
                  <a:pt x="493976" y="128698"/>
                </a:lnTo>
                <a:lnTo>
                  <a:pt x="510151" y="105789"/>
                </a:lnTo>
                <a:lnTo>
                  <a:pt x="533018" y="89585"/>
                </a:lnTo>
                <a:lnTo>
                  <a:pt x="559232" y="83439"/>
                </a:lnTo>
                <a:lnTo>
                  <a:pt x="585446" y="89585"/>
                </a:lnTo>
                <a:lnTo>
                  <a:pt x="608314" y="105789"/>
                </a:lnTo>
                <a:lnTo>
                  <a:pt x="624489" y="128698"/>
                </a:lnTo>
                <a:lnTo>
                  <a:pt x="630624" y="154959"/>
                </a:lnTo>
                <a:lnTo>
                  <a:pt x="624489" y="179358"/>
                </a:lnTo>
                <a:lnTo>
                  <a:pt x="608314" y="198169"/>
                </a:lnTo>
                <a:lnTo>
                  <a:pt x="585446" y="210275"/>
                </a:lnTo>
                <a:lnTo>
                  <a:pt x="559232" y="214559"/>
                </a:lnTo>
                <a:close/>
              </a:path>
              <a:path w="714375" h="739139">
                <a:moveTo>
                  <a:pt x="346140" y="286079"/>
                </a:moveTo>
                <a:lnTo>
                  <a:pt x="166580" y="286079"/>
                </a:lnTo>
                <a:lnTo>
                  <a:pt x="214174" y="226479"/>
                </a:lnTo>
                <a:lnTo>
                  <a:pt x="249870" y="226479"/>
                </a:lnTo>
                <a:lnTo>
                  <a:pt x="261768" y="190719"/>
                </a:lnTo>
                <a:lnTo>
                  <a:pt x="345058" y="190719"/>
                </a:lnTo>
                <a:lnTo>
                  <a:pt x="345058" y="202639"/>
                </a:lnTo>
                <a:lnTo>
                  <a:pt x="356957" y="226479"/>
                </a:lnTo>
                <a:lnTo>
                  <a:pt x="346140" y="286079"/>
                </a:lnTo>
                <a:close/>
              </a:path>
              <a:path w="714375" h="739139">
                <a:moveTo>
                  <a:pt x="635912" y="393358"/>
                </a:moveTo>
                <a:lnTo>
                  <a:pt x="368855" y="393358"/>
                </a:lnTo>
                <a:lnTo>
                  <a:pt x="368855" y="381438"/>
                </a:lnTo>
                <a:lnTo>
                  <a:pt x="392652" y="357598"/>
                </a:lnTo>
                <a:lnTo>
                  <a:pt x="380754" y="226479"/>
                </a:lnTo>
                <a:lnTo>
                  <a:pt x="380754" y="190719"/>
                </a:lnTo>
                <a:lnTo>
                  <a:pt x="464044" y="190719"/>
                </a:lnTo>
                <a:lnTo>
                  <a:pt x="475942" y="226479"/>
                </a:lnTo>
                <a:lnTo>
                  <a:pt x="523537" y="226479"/>
                </a:lnTo>
                <a:lnTo>
                  <a:pt x="559232" y="286079"/>
                </a:lnTo>
                <a:lnTo>
                  <a:pt x="668019" y="286079"/>
                </a:lnTo>
                <a:lnTo>
                  <a:pt x="688417" y="333758"/>
                </a:lnTo>
                <a:lnTo>
                  <a:pt x="642522" y="333758"/>
                </a:lnTo>
                <a:lnTo>
                  <a:pt x="635912" y="393358"/>
                </a:lnTo>
                <a:close/>
              </a:path>
              <a:path w="714375" h="739139">
                <a:moveTo>
                  <a:pt x="23796" y="429118"/>
                </a:moveTo>
                <a:lnTo>
                  <a:pt x="0" y="405278"/>
                </a:lnTo>
                <a:lnTo>
                  <a:pt x="83289" y="226479"/>
                </a:lnTo>
                <a:lnTo>
                  <a:pt x="130884" y="226479"/>
                </a:lnTo>
                <a:lnTo>
                  <a:pt x="166580" y="286079"/>
                </a:lnTo>
                <a:lnTo>
                  <a:pt x="346140" y="286079"/>
                </a:lnTo>
                <a:lnTo>
                  <a:pt x="335323" y="345678"/>
                </a:lnTo>
                <a:lnTo>
                  <a:pt x="83289" y="345678"/>
                </a:lnTo>
                <a:lnTo>
                  <a:pt x="23796" y="429118"/>
                </a:lnTo>
                <a:close/>
              </a:path>
              <a:path w="714375" h="739139">
                <a:moveTo>
                  <a:pt x="668019" y="286079"/>
                </a:moveTo>
                <a:lnTo>
                  <a:pt x="559232" y="286079"/>
                </a:lnTo>
                <a:lnTo>
                  <a:pt x="606826" y="226479"/>
                </a:lnTo>
                <a:lnTo>
                  <a:pt x="642522" y="226479"/>
                </a:lnTo>
                <a:lnTo>
                  <a:pt x="668019" y="286079"/>
                </a:lnTo>
                <a:close/>
              </a:path>
              <a:path w="714375" h="739139">
                <a:moveTo>
                  <a:pt x="690117" y="417198"/>
                </a:moveTo>
                <a:lnTo>
                  <a:pt x="642522" y="333758"/>
                </a:lnTo>
                <a:lnTo>
                  <a:pt x="688417" y="333758"/>
                </a:lnTo>
                <a:lnTo>
                  <a:pt x="713914" y="393358"/>
                </a:lnTo>
                <a:lnTo>
                  <a:pt x="690117" y="417198"/>
                </a:lnTo>
                <a:close/>
              </a:path>
              <a:path w="714375" h="739139">
                <a:moveTo>
                  <a:pt x="142782" y="691357"/>
                </a:moveTo>
                <a:lnTo>
                  <a:pt x="83289" y="691357"/>
                </a:lnTo>
                <a:lnTo>
                  <a:pt x="83289" y="345678"/>
                </a:lnTo>
                <a:lnTo>
                  <a:pt x="335323" y="345678"/>
                </a:lnTo>
                <a:lnTo>
                  <a:pt x="333159" y="357598"/>
                </a:lnTo>
                <a:lnTo>
                  <a:pt x="356957" y="381438"/>
                </a:lnTo>
                <a:lnTo>
                  <a:pt x="356957" y="393358"/>
                </a:lnTo>
                <a:lnTo>
                  <a:pt x="635912" y="393358"/>
                </a:lnTo>
                <a:lnTo>
                  <a:pt x="631946" y="429118"/>
                </a:lnTo>
                <a:lnTo>
                  <a:pt x="237971" y="429118"/>
                </a:lnTo>
                <a:lnTo>
                  <a:pt x="237971" y="441038"/>
                </a:lnTo>
                <a:lnTo>
                  <a:pt x="239671" y="476798"/>
                </a:lnTo>
                <a:lnTo>
                  <a:pt x="154681" y="476798"/>
                </a:lnTo>
                <a:lnTo>
                  <a:pt x="142782" y="691357"/>
                </a:lnTo>
                <a:close/>
              </a:path>
              <a:path w="714375" h="739139">
                <a:moveTo>
                  <a:pt x="368855" y="393358"/>
                </a:moveTo>
                <a:lnTo>
                  <a:pt x="356957" y="393358"/>
                </a:lnTo>
                <a:lnTo>
                  <a:pt x="368855" y="381438"/>
                </a:lnTo>
                <a:lnTo>
                  <a:pt x="368855" y="393358"/>
                </a:lnTo>
                <a:close/>
              </a:path>
              <a:path w="714375" h="739139">
                <a:moveTo>
                  <a:pt x="333159" y="739037"/>
                </a:moveTo>
                <a:lnTo>
                  <a:pt x="261768" y="739037"/>
                </a:lnTo>
                <a:lnTo>
                  <a:pt x="273667" y="452958"/>
                </a:lnTo>
                <a:lnTo>
                  <a:pt x="237971" y="429118"/>
                </a:lnTo>
                <a:lnTo>
                  <a:pt x="475942" y="429118"/>
                </a:lnTo>
                <a:lnTo>
                  <a:pt x="452145" y="452958"/>
                </a:lnTo>
                <a:lnTo>
                  <a:pt x="453632" y="488718"/>
                </a:lnTo>
                <a:lnTo>
                  <a:pt x="345058" y="488718"/>
                </a:lnTo>
                <a:lnTo>
                  <a:pt x="333159" y="739037"/>
                </a:lnTo>
                <a:close/>
              </a:path>
              <a:path w="714375" h="739139">
                <a:moveTo>
                  <a:pt x="535435" y="691357"/>
                </a:moveTo>
                <a:lnTo>
                  <a:pt x="475942" y="691357"/>
                </a:lnTo>
                <a:lnTo>
                  <a:pt x="475942" y="429118"/>
                </a:lnTo>
                <a:lnTo>
                  <a:pt x="631946" y="429118"/>
                </a:lnTo>
                <a:lnTo>
                  <a:pt x="630624" y="441038"/>
                </a:lnTo>
                <a:lnTo>
                  <a:pt x="632324" y="476798"/>
                </a:lnTo>
                <a:lnTo>
                  <a:pt x="547334" y="476798"/>
                </a:lnTo>
                <a:lnTo>
                  <a:pt x="535435" y="691357"/>
                </a:lnTo>
                <a:close/>
              </a:path>
              <a:path w="714375" h="739139">
                <a:moveTo>
                  <a:pt x="249870" y="691357"/>
                </a:moveTo>
                <a:lnTo>
                  <a:pt x="190377" y="691357"/>
                </a:lnTo>
                <a:lnTo>
                  <a:pt x="178478" y="476798"/>
                </a:lnTo>
                <a:lnTo>
                  <a:pt x="239671" y="476798"/>
                </a:lnTo>
                <a:lnTo>
                  <a:pt x="249870" y="691357"/>
                </a:lnTo>
                <a:close/>
              </a:path>
              <a:path w="714375" h="739139">
                <a:moveTo>
                  <a:pt x="642522" y="691357"/>
                </a:moveTo>
                <a:lnTo>
                  <a:pt x="583029" y="691357"/>
                </a:lnTo>
                <a:lnTo>
                  <a:pt x="571131" y="476798"/>
                </a:lnTo>
                <a:lnTo>
                  <a:pt x="632324" y="476798"/>
                </a:lnTo>
                <a:lnTo>
                  <a:pt x="642522" y="691357"/>
                </a:lnTo>
                <a:close/>
              </a:path>
              <a:path w="714375" h="739139">
                <a:moveTo>
                  <a:pt x="464044" y="739037"/>
                </a:moveTo>
                <a:lnTo>
                  <a:pt x="392652" y="739037"/>
                </a:lnTo>
                <a:lnTo>
                  <a:pt x="380754" y="488718"/>
                </a:lnTo>
                <a:lnTo>
                  <a:pt x="453632" y="488718"/>
                </a:lnTo>
                <a:lnTo>
                  <a:pt x="464044" y="739037"/>
                </a:lnTo>
                <a:close/>
              </a:path>
            </a:pathLst>
          </a:custGeom>
          <a:solidFill>
            <a:srgbClr val="494B4D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9" name="object 39"/>
          <p:cNvPicPr/>
          <p:nvPr/>
        </p:nvPicPr>
        <p:blipFill>
          <a:blip r:embed="rId22"/>
          <a:stretch>
            <a:fillRect/>
          </a:stretch>
        </p:blipFill>
        <p:spPr>
          <a:xfrm>
            <a:off x="3169104" y="4297841"/>
            <a:ext cx="553204" cy="556379"/>
          </a:xfrm>
          <a:prstGeom prst="rect">
            <a:avLst/>
          </a:prstGeom>
        </p:spPr>
      </p:pic>
      <p:pic>
        <p:nvPicPr>
          <p:cNvPr id="40" name="object 40"/>
          <p:cNvPicPr/>
          <p:nvPr/>
        </p:nvPicPr>
        <p:blipFill>
          <a:blip r:embed="rId23"/>
          <a:stretch>
            <a:fillRect/>
          </a:stretch>
        </p:blipFill>
        <p:spPr>
          <a:xfrm>
            <a:off x="1991518" y="4676934"/>
            <a:ext cx="1068271" cy="4681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080028" y="3897349"/>
            <a:ext cx="630229" cy="630229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734051" y="3399816"/>
            <a:ext cx="2028189" cy="1701164"/>
            <a:chOff x="4734051" y="3399816"/>
            <a:chExt cx="2028189" cy="1701164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582415" y="3399816"/>
              <a:ext cx="1179280" cy="1179280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734051" y="4209924"/>
              <a:ext cx="890519" cy="890518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059094" y="3119828"/>
            <a:ext cx="1882139" cy="1572260"/>
            <a:chOff x="7059094" y="3119828"/>
            <a:chExt cx="1882139" cy="15722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059094" y="4006077"/>
              <a:ext cx="685800" cy="685799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761872" y="3119828"/>
              <a:ext cx="1179280" cy="1179280"/>
            </a:xfrm>
            <a:prstGeom prst="rect">
              <a:avLst/>
            </a:prstGeom>
          </p:spPr>
        </p:pic>
      </p:grp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76200" y="88900"/>
            <a:ext cx="1168400" cy="1160145"/>
          </a:xfrm>
          <a:prstGeom prst="rect">
            <a:avLst/>
          </a:prstGeom>
        </p:spPr>
      </p:pic>
      <p:sp>
        <p:nvSpPr>
          <p:cNvPr id="10" name="object 10"/>
          <p:cNvSpPr txBox="1">
            <a:spLocks noGrp="1"/>
          </p:cNvSpPr>
          <p:nvPr>
            <p:ph type="title"/>
          </p:nvPr>
        </p:nvSpPr>
        <p:spPr>
          <a:xfrm>
            <a:off x="1355725" y="217302"/>
            <a:ext cx="6583045" cy="9448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5600"/>
              </a:lnSpc>
              <a:spcBef>
                <a:spcPts val="100"/>
              </a:spcBef>
              <a:tabLst>
                <a:tab pos="481965"/>
              </a:tabLst>
            </a:pPr>
            <a:r>
              <a:rPr sz="1950" b="0" spc="415">
                <a:solidFill>
                  <a:srgbClr val="C94D4D"/>
                </a:solidFill>
                <a:latin typeface="Arial"/>
                <a:cs typeface="Arial"/>
              </a:rPr>
              <a:t>🞚</a:t>
            </a:r>
            <a:r>
              <a:rPr sz="1950" b="0">
                <a:solidFill>
                  <a:srgbClr val="C94D4D"/>
                </a:solidFill>
                <a:latin typeface="Arial"/>
                <a:cs typeface="Arial"/>
              </a:rPr>
              <a:t>	</a:t>
            </a:r>
            <a:r>
              <a:rPr spc="-85">
                <a:solidFill>
                  <a:srgbClr val="C94D4D"/>
                </a:solidFill>
              </a:rPr>
              <a:t>目标值 =</a:t>
            </a:r>
            <a:r>
              <a:rPr spc="-245">
                <a:solidFill>
                  <a:srgbClr val="C94D4D"/>
                </a:solidFill>
              </a:rPr>
              <a:t>现况值 —</a:t>
            </a:r>
            <a:r>
              <a:rPr>
                <a:solidFill>
                  <a:srgbClr val="C94D4D"/>
                </a:solidFill>
              </a:rPr>
              <a:t>改善值 （</a:t>
            </a:r>
            <a:r>
              <a:rPr spc="80">
                <a:solidFill>
                  <a:srgbClr val="C94D4D"/>
                </a:solidFill>
              </a:rPr>
              <a:t>现况值 </a:t>
            </a:r>
            <a:r>
              <a:rPr spc="-85">
                <a:solidFill>
                  <a:srgbClr val="C94D4D"/>
                </a:solidFill>
              </a:rPr>
              <a:t>x</a:t>
            </a:r>
            <a:r>
              <a:rPr spc="-15">
                <a:solidFill>
                  <a:srgbClr val="C94D4D"/>
                </a:solidFill>
              </a:rPr>
              <a:t>累积百分</a:t>
            </a:r>
            <a:r>
              <a:rPr spc="240">
                <a:solidFill>
                  <a:srgbClr val="C94D4D"/>
                </a:solidFill>
              </a:rPr>
              <a:t>比</a:t>
            </a:r>
            <a:r>
              <a:rPr spc="-85">
                <a:solidFill>
                  <a:srgbClr val="C94D4D"/>
                </a:solidFill>
              </a:rPr>
              <a:t>x</a:t>
            </a:r>
            <a:r>
              <a:rPr>
                <a:solidFill>
                  <a:srgbClr val="C94D4D"/>
                </a:solidFill>
              </a:rPr>
              <a:t>圈能力</a:t>
            </a:r>
            <a:r>
              <a:rPr spc="-50">
                <a:solidFill>
                  <a:srgbClr val="C94D4D"/>
                </a:solidFill>
              </a:rPr>
              <a:t>）</a:t>
            </a:r>
            <a:endParaRPr sz="19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355725" y="1146997"/>
            <a:ext cx="4701540" cy="1877695"/>
          </a:xfrm>
          <a:prstGeom prst="rect">
            <a:avLst/>
          </a:prstGeom>
        </p:spPr>
        <p:txBody>
          <a:bodyPr vert="horz" wrap="square" lIns="0" tIns="984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5"/>
              </a:spcBef>
            </a:pPr>
            <a:r>
              <a:rPr sz="1650" spc="380">
                <a:solidFill>
                  <a:srgbClr val="C94D4D"/>
                </a:solidFill>
                <a:latin typeface="Arial"/>
                <a:cs typeface="Arial"/>
              </a:rPr>
              <a:t>🞚</a:t>
            </a:r>
            <a:r>
              <a:rPr sz="1650" spc="15">
                <a:solidFill>
                  <a:srgbClr val="C94D4D"/>
                </a:solidFill>
                <a:latin typeface="Arial"/>
                <a:cs typeface="Arial"/>
              </a:rPr>
              <a:t> </a:t>
            </a:r>
            <a:r>
              <a:rPr sz="2000" spc="50">
                <a:solidFill>
                  <a:srgbClr val="C94D4D"/>
                </a:solidFill>
                <a:latin typeface="宋体"/>
                <a:cs typeface="宋体"/>
              </a:rPr>
              <a:t>=</a:t>
            </a:r>
            <a:r>
              <a:rPr sz="2200" b="1" spc="50">
                <a:solidFill>
                  <a:srgbClr val="C94D4D"/>
                </a:solidFill>
                <a:latin typeface="Verdana"/>
                <a:cs typeface="Verdana"/>
              </a:rPr>
              <a:t>2-</a:t>
            </a:r>
            <a:r>
              <a:rPr sz="2200" b="1" spc="-10">
                <a:solidFill>
                  <a:srgbClr val="C94D4D"/>
                </a:solidFill>
                <a:latin typeface="Verdana"/>
                <a:cs typeface="Verdana"/>
              </a:rPr>
              <a:t>2</a:t>
            </a:r>
            <a:r>
              <a:rPr sz="2200" b="1" spc="-10">
                <a:solidFill>
                  <a:srgbClr val="C94D4D"/>
                </a:solidFill>
                <a:latin typeface="Microsoft JhengHei"/>
                <a:cs typeface="Microsoft JhengHei"/>
              </a:rPr>
              <a:t>（</a:t>
            </a:r>
            <a:r>
              <a:rPr sz="2200" b="1" spc="-10">
                <a:solidFill>
                  <a:srgbClr val="C94D4D"/>
                </a:solidFill>
                <a:latin typeface="Verdana"/>
                <a:cs typeface="Verdana"/>
              </a:rPr>
              <a:t>2</a:t>
            </a:r>
            <a:r>
              <a:rPr sz="2200" b="1" spc="-10">
                <a:solidFill>
                  <a:srgbClr val="C94D4D"/>
                </a:solidFill>
                <a:latin typeface="Microsoft JhengHei"/>
                <a:cs typeface="Microsoft JhengHei"/>
              </a:rPr>
              <a:t>ｘ</a:t>
            </a:r>
            <a:r>
              <a:rPr sz="2200" b="1" spc="-10">
                <a:solidFill>
                  <a:srgbClr val="C94D4D"/>
                </a:solidFill>
                <a:latin typeface="Verdana"/>
                <a:cs typeface="Verdana"/>
              </a:rPr>
              <a:t>22.2%</a:t>
            </a:r>
            <a:r>
              <a:rPr sz="2200" b="1" spc="-10">
                <a:solidFill>
                  <a:srgbClr val="C94D4D"/>
                </a:solidFill>
                <a:latin typeface="Microsoft JhengHei"/>
                <a:cs typeface="Microsoft JhengHei"/>
              </a:rPr>
              <a:t>ｘ</a:t>
            </a:r>
            <a:r>
              <a:rPr sz="2200" b="1" spc="-10">
                <a:solidFill>
                  <a:srgbClr val="C94D4D"/>
                </a:solidFill>
                <a:latin typeface="Verdana"/>
                <a:cs typeface="Verdana"/>
              </a:rPr>
              <a:t>85%</a:t>
            </a:r>
            <a:r>
              <a:rPr sz="2200" b="1" spc="-10">
                <a:solidFill>
                  <a:srgbClr val="C94D4D"/>
                </a:solidFill>
                <a:latin typeface="Microsoft JhengHei"/>
                <a:cs typeface="Microsoft JhengHei"/>
              </a:rPr>
              <a:t>）</a:t>
            </a:r>
            <a:endParaRPr sz="2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80"/>
              </a:spcBef>
            </a:pPr>
            <a:r>
              <a:rPr sz="1800" spc="430">
                <a:solidFill>
                  <a:srgbClr val="C94D4D"/>
                </a:solidFill>
                <a:latin typeface="Arial"/>
                <a:cs typeface="Arial"/>
              </a:rPr>
              <a:t>🞚</a:t>
            </a:r>
            <a:r>
              <a:rPr sz="1800" spc="-175">
                <a:solidFill>
                  <a:srgbClr val="C94D4D"/>
                </a:solidFill>
                <a:latin typeface="Arial"/>
                <a:cs typeface="Arial"/>
              </a:rPr>
              <a:t> </a:t>
            </a:r>
            <a:r>
              <a:rPr sz="2200" b="1" spc="-10">
                <a:solidFill>
                  <a:srgbClr val="C94D4D"/>
                </a:solidFill>
                <a:latin typeface="Verdana"/>
                <a:cs typeface="Verdana"/>
              </a:rPr>
              <a:t>≈1</a:t>
            </a:r>
            <a:r>
              <a:rPr sz="2200" spc="-10">
                <a:solidFill>
                  <a:srgbClr val="C94D4D"/>
                </a:solidFill>
                <a:latin typeface="宋体"/>
                <a:cs typeface="宋体"/>
              </a:rPr>
              <a:t>=3-</a:t>
            </a:r>
            <a:r>
              <a:rPr sz="2200">
                <a:solidFill>
                  <a:srgbClr val="C94D4D"/>
                </a:solidFill>
                <a:latin typeface="宋体"/>
                <a:cs typeface="宋体"/>
              </a:rPr>
              <a:t>3（</a:t>
            </a:r>
            <a:r>
              <a:rPr sz="2200" spc="-865">
                <a:solidFill>
                  <a:srgbClr val="C94D4D"/>
                </a:solidFill>
                <a:latin typeface="宋体"/>
                <a:cs typeface="宋体"/>
              </a:rPr>
              <a:t> </a:t>
            </a:r>
            <a:r>
              <a:rPr sz="2200" spc="-40">
                <a:solidFill>
                  <a:srgbClr val="C94D4D"/>
                </a:solidFill>
                <a:latin typeface="宋体"/>
                <a:cs typeface="宋体"/>
              </a:rPr>
              <a:t>3*55.5%</a:t>
            </a:r>
            <a:r>
              <a:rPr sz="2200" spc="-190">
                <a:solidFill>
                  <a:srgbClr val="C94D4D"/>
                </a:solidFill>
                <a:latin typeface="宋体"/>
                <a:cs typeface="宋体"/>
              </a:rPr>
              <a:t> </a:t>
            </a:r>
            <a:r>
              <a:rPr sz="2200" spc="-90">
                <a:solidFill>
                  <a:srgbClr val="C94D4D"/>
                </a:solidFill>
                <a:latin typeface="宋体"/>
                <a:cs typeface="宋体"/>
              </a:rPr>
              <a:t>*85</a:t>
            </a:r>
            <a:r>
              <a:rPr sz="2200" spc="-840">
                <a:solidFill>
                  <a:srgbClr val="C94D4D"/>
                </a:solidFill>
                <a:latin typeface="宋体"/>
                <a:cs typeface="宋体"/>
              </a:rPr>
              <a:t> </a:t>
            </a:r>
            <a:r>
              <a:rPr sz="2200">
                <a:solidFill>
                  <a:srgbClr val="C94D4D"/>
                </a:solidFill>
                <a:latin typeface="宋体"/>
                <a:cs typeface="宋体"/>
              </a:rPr>
              <a:t>%</a:t>
            </a:r>
            <a:r>
              <a:rPr sz="2200" spc="-195">
                <a:solidFill>
                  <a:srgbClr val="C94D4D"/>
                </a:solidFill>
                <a:latin typeface="宋体"/>
                <a:cs typeface="宋体"/>
              </a:rPr>
              <a:t> </a:t>
            </a:r>
            <a:r>
              <a:rPr sz="2200">
                <a:solidFill>
                  <a:srgbClr val="C94D4D"/>
                </a:solidFill>
                <a:latin typeface="宋体"/>
                <a:cs typeface="宋体"/>
              </a:rPr>
              <a:t>）</a:t>
            </a:r>
            <a:r>
              <a:rPr sz="2200" spc="-865">
                <a:solidFill>
                  <a:srgbClr val="C94D4D"/>
                </a:solidFill>
                <a:latin typeface="宋体"/>
                <a:cs typeface="宋体"/>
              </a:rPr>
              <a:t> </a:t>
            </a:r>
            <a:r>
              <a:rPr sz="2200" spc="-10">
                <a:solidFill>
                  <a:srgbClr val="C94D4D"/>
                </a:solidFill>
                <a:latin typeface="宋体"/>
                <a:cs typeface="宋体"/>
              </a:rPr>
              <a:t>=133%</a:t>
            </a:r>
            <a:endParaRPr sz="2200">
              <a:latin typeface="宋体"/>
              <a:cs typeface="宋体"/>
            </a:endParaRPr>
          </a:p>
          <a:p>
            <a:pPr>
              <a:lnSpc>
                <a:spcPct val="100000"/>
              </a:lnSpc>
            </a:pPr>
            <a:endParaRPr sz="2600">
              <a:latin typeface="宋体"/>
              <a:cs typeface="宋体"/>
            </a:endParaRPr>
          </a:p>
          <a:p>
            <a:pPr marR="5080" algn="r">
              <a:lnSpc>
                <a:spcPct val="100000"/>
              </a:lnSpc>
              <a:spcBef>
                <a:spcPts val="1735"/>
              </a:spcBef>
            </a:pPr>
            <a:r>
              <a:rPr sz="2400" b="1" spc="-10">
                <a:solidFill>
                  <a:srgbClr val="494B4D"/>
                </a:solidFill>
                <a:latin typeface="Microsoft JhengHei"/>
                <a:cs typeface="Microsoft JhengHei"/>
              </a:rPr>
              <a:t>降低：</a:t>
            </a:r>
            <a:r>
              <a:rPr sz="2400" b="1" spc="-20">
                <a:solidFill>
                  <a:srgbClr val="494B4D"/>
                </a:solidFill>
                <a:latin typeface="Arial"/>
                <a:cs typeface="Arial"/>
              </a:rPr>
              <a:t>50%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431800" y="2247900"/>
            <a:ext cx="3816350" cy="25209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982277" y="1702435"/>
            <a:ext cx="4114800" cy="2171065"/>
            <a:chOff x="2982277" y="1702435"/>
            <a:chExt cx="4114800" cy="2171065"/>
          </a:xfrm>
        </p:grpSpPr>
        <p:sp>
          <p:nvSpPr>
            <p:cNvPr id="3" name="object 3"/>
            <p:cNvSpPr/>
            <p:nvPr/>
          </p:nvSpPr>
          <p:spPr>
            <a:xfrm>
              <a:off x="2988628" y="1708785"/>
              <a:ext cx="1905" cy="2159000"/>
            </a:xfrm>
            <a:custGeom>
              <a:rect l="l" t="t" r="r" b="b"/>
              <a:pathLst>
                <a:path w="1905" h="2159000">
                  <a:moveTo>
                    <a:pt x="0" y="0"/>
                  </a:moveTo>
                  <a:lnTo>
                    <a:pt x="1586" y="2158999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988628" y="3868420"/>
              <a:ext cx="4104004" cy="0"/>
            </a:xfrm>
            <a:custGeom>
              <a:rect l="l" t="t" r="r" b="b"/>
              <a:pathLst>
                <a:path w="4104004">
                  <a:moveTo>
                    <a:pt x="4103686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988628" y="1707198"/>
              <a:ext cx="144780" cy="1905"/>
            </a:xfrm>
            <a:custGeom>
              <a:rect l="l" t="t" r="r" b="b"/>
              <a:pathLst>
                <a:path w="144780" h="1905">
                  <a:moveTo>
                    <a:pt x="144461" y="1586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2987039" y="2067560"/>
              <a:ext cx="146050" cy="0"/>
            </a:xfrm>
            <a:custGeom>
              <a:rect l="l" t="t" r="r" b="b"/>
              <a:pathLst>
                <a:path w="146050">
                  <a:moveTo>
                    <a:pt x="146050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987039" y="2426335"/>
              <a:ext cx="146050" cy="1905"/>
            </a:xfrm>
            <a:custGeom>
              <a:rect l="l" t="t" r="r" b="b"/>
              <a:pathLst>
                <a:path w="146050" h="1905">
                  <a:moveTo>
                    <a:pt x="146050" y="158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988628" y="2786697"/>
              <a:ext cx="144780" cy="1905"/>
            </a:xfrm>
            <a:custGeom>
              <a:rect l="l" t="t" r="r" b="b"/>
              <a:pathLst>
                <a:path w="144780" h="1905">
                  <a:moveTo>
                    <a:pt x="144461" y="1587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988628" y="3148647"/>
              <a:ext cx="144780" cy="0"/>
            </a:xfrm>
            <a:custGeom>
              <a:rect l="l" t="t" r="r" b="b"/>
              <a:pathLst>
                <a:path w="144780">
                  <a:moveTo>
                    <a:pt x="144461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987039" y="3509009"/>
              <a:ext cx="146050" cy="0"/>
            </a:xfrm>
            <a:custGeom>
              <a:rect l="l" t="t" r="r" b="b"/>
              <a:pathLst>
                <a:path w="146050">
                  <a:moveTo>
                    <a:pt x="146050" y="0"/>
                  </a:moveTo>
                  <a:lnTo>
                    <a:pt x="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2707004" y="1592431"/>
            <a:ext cx="269240" cy="23996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165" algn="r">
              <a:lnSpc>
                <a:spcPct val="100000"/>
              </a:lnSpc>
              <a:spcBef>
                <a:spcPts val="100"/>
              </a:spcBef>
            </a:pPr>
            <a:r>
              <a:rPr sz="1400" b="1" spc="-25">
                <a:solidFill>
                  <a:srgbClr val="494B4D"/>
                </a:solidFill>
                <a:latin typeface="Arial"/>
                <a:cs typeface="Arial"/>
              </a:rPr>
              <a:t>12</a:t>
            </a:r>
            <a:endParaRPr sz="1400">
              <a:latin typeface="Arial"/>
              <a:cs typeface="Arial"/>
            </a:endParaRPr>
          </a:p>
          <a:p>
            <a:pPr marR="50165" algn="r">
              <a:lnSpc>
                <a:spcPct val="100000"/>
              </a:lnSpc>
              <a:spcBef>
                <a:spcPts val="1145"/>
              </a:spcBef>
            </a:pPr>
            <a:r>
              <a:rPr sz="1400" b="1" spc="-25">
                <a:solidFill>
                  <a:srgbClr val="494B4D"/>
                </a:solidFill>
                <a:latin typeface="Arial"/>
                <a:cs typeface="Arial"/>
              </a:rPr>
              <a:t>10</a:t>
            </a:r>
            <a:endParaRPr sz="1400">
              <a:latin typeface="Arial"/>
              <a:cs typeface="Arial"/>
            </a:endParaRPr>
          </a:p>
          <a:p>
            <a:pPr marR="76200" algn="r">
              <a:lnSpc>
                <a:spcPct val="100000"/>
              </a:lnSpc>
              <a:spcBef>
                <a:spcPts val="1155"/>
              </a:spcBef>
            </a:pPr>
            <a:r>
              <a:rPr sz="1400" b="1">
                <a:solidFill>
                  <a:srgbClr val="494B4D"/>
                </a:solidFill>
                <a:latin typeface="Arial"/>
                <a:cs typeface="Arial"/>
              </a:rPr>
              <a:t>8</a:t>
            </a:r>
            <a:endParaRPr sz="1400">
              <a:latin typeface="Arial"/>
              <a:cs typeface="Arial"/>
            </a:endParaRPr>
          </a:p>
          <a:p>
            <a:pPr marR="78105" algn="r">
              <a:lnSpc>
                <a:spcPct val="100000"/>
              </a:lnSpc>
              <a:spcBef>
                <a:spcPts val="1160"/>
              </a:spcBef>
            </a:pPr>
            <a:r>
              <a:rPr sz="1400" b="1">
                <a:solidFill>
                  <a:srgbClr val="494B4D"/>
                </a:solidFill>
                <a:latin typeface="Arial"/>
                <a:cs typeface="Arial"/>
              </a:rPr>
              <a:t>6</a:t>
            </a:r>
            <a:endParaRPr sz="1400">
              <a:latin typeface="Arial"/>
              <a:cs typeface="Arial"/>
            </a:endParaRPr>
          </a:p>
          <a:p>
            <a:pPr marR="76200" algn="r">
              <a:lnSpc>
                <a:spcPct val="100000"/>
              </a:lnSpc>
              <a:spcBef>
                <a:spcPts val="1155"/>
              </a:spcBef>
            </a:pPr>
            <a:r>
              <a:rPr sz="1400" b="1">
                <a:solidFill>
                  <a:srgbClr val="494B4D"/>
                </a:solidFill>
                <a:latin typeface="Arial"/>
                <a:cs typeface="Arial"/>
              </a:rPr>
              <a:t>4</a:t>
            </a:r>
            <a:endParaRPr sz="1400">
              <a:latin typeface="Arial"/>
              <a:cs typeface="Arial"/>
            </a:endParaRPr>
          </a:p>
          <a:p>
            <a:pPr marR="78105" algn="r">
              <a:lnSpc>
                <a:spcPct val="100000"/>
              </a:lnSpc>
              <a:spcBef>
                <a:spcPts val="1160"/>
              </a:spcBef>
            </a:pPr>
            <a:r>
              <a:rPr sz="1400" b="1">
                <a:solidFill>
                  <a:srgbClr val="494B4D"/>
                </a:solidFill>
                <a:latin typeface="Arial"/>
                <a:cs typeface="Arial"/>
              </a:rPr>
              <a:t>2</a:t>
            </a:r>
            <a:endParaRPr sz="1400">
              <a:latin typeface="Arial"/>
              <a:cs typeface="Arial"/>
            </a:endParaRPr>
          </a:p>
          <a:p>
            <a:pPr marR="5080" algn="r">
              <a:lnSpc>
                <a:spcPct val="100000"/>
              </a:lnSpc>
              <a:spcBef>
                <a:spcPts val="1155"/>
              </a:spcBef>
            </a:pPr>
            <a:r>
              <a:rPr sz="1400" b="1">
                <a:solidFill>
                  <a:srgbClr val="494B4D"/>
                </a:solidFill>
                <a:latin typeface="Arial"/>
                <a:cs typeface="Arial"/>
              </a:rPr>
              <a:t>0</a:t>
            </a:r>
            <a:endParaRPr sz="1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456623" y="3904615"/>
            <a:ext cx="1012825" cy="946150"/>
          </a:xfrm>
          <a:prstGeom prst="rect">
            <a:avLst/>
          </a:prstGeom>
          <a:ln w="9525">
            <a:solidFill>
              <a:srgbClr val="494B4D"/>
            </a:solidFill>
          </a:ln>
        </p:spPr>
        <p:txBody>
          <a:bodyPr vert="horz" wrap="square" lIns="0" tIns="56515" rIns="0" bIns="0" rtlCol="0">
            <a:spAutoFit/>
          </a:bodyPr>
          <a:lstStyle/>
          <a:p>
            <a:pPr marL="91440" marR="201930">
              <a:lnSpc>
                <a:spcPct val="100000"/>
              </a:lnSpc>
              <a:spcBef>
                <a:spcPts val="445"/>
              </a:spcBef>
            </a:pPr>
            <a:r>
              <a:rPr sz="2800" b="1" spc="-25">
                <a:solidFill>
                  <a:srgbClr val="494B4D"/>
                </a:solidFill>
                <a:latin typeface="Microsoft JhengHei"/>
                <a:cs typeface="Microsoft JhengHei"/>
              </a:rPr>
              <a:t>现况</a:t>
            </a:r>
            <a:r>
              <a:rPr sz="2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值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986279" y="1824355"/>
            <a:ext cx="381000" cy="215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缺陷陷例数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/>
          <p:nvPr/>
        </p:nvSpPr>
        <p:spPr>
          <a:xfrm>
            <a:off x="5509259" y="3904298"/>
            <a:ext cx="937894" cy="946150"/>
          </a:xfrm>
          <a:custGeom>
            <a:rect l="l" t="t" r="r" b="b"/>
            <a:pathLst>
              <a:path w="937894" h="946150">
                <a:moveTo>
                  <a:pt x="0" y="0"/>
                </a:moveTo>
                <a:lnTo>
                  <a:pt x="937562" y="0"/>
                </a:lnTo>
                <a:lnTo>
                  <a:pt x="937562" y="945824"/>
                </a:lnTo>
                <a:lnTo>
                  <a:pt x="0" y="945824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494B4D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 txBox="1"/>
          <p:nvPr/>
        </p:nvSpPr>
        <p:spPr>
          <a:xfrm>
            <a:off x="5588000" y="3948430"/>
            <a:ext cx="736600" cy="878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494B4D"/>
                </a:solidFill>
                <a:latin typeface="Microsoft JhengHei"/>
                <a:cs typeface="Microsoft JhengHei"/>
              </a:rPr>
              <a:t>目标</a:t>
            </a:r>
            <a:r>
              <a:rPr sz="2800" b="1" spc="-50">
                <a:solidFill>
                  <a:srgbClr val="494B4D"/>
                </a:solidFill>
                <a:latin typeface="Microsoft JhengHei"/>
                <a:cs typeface="Microsoft JhengHei"/>
              </a:rPr>
              <a:t>值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3523615" y="2459672"/>
            <a:ext cx="2854325" cy="1377950"/>
            <a:chOff x="3523615" y="2459672"/>
            <a:chExt cx="2854325" cy="1377950"/>
          </a:xfrm>
        </p:grpSpPr>
        <p:sp>
          <p:nvSpPr>
            <p:cNvPr id="17" name="object 17"/>
            <p:cNvSpPr/>
            <p:nvPr/>
          </p:nvSpPr>
          <p:spPr>
            <a:xfrm>
              <a:off x="3528378" y="2680731"/>
              <a:ext cx="648970" cy="1152525"/>
            </a:xfrm>
            <a:custGeom>
              <a:rect l="l" t="t" r="r" b="b"/>
              <a:pathLst>
                <a:path w="648970" h="1152525">
                  <a:moveTo>
                    <a:pt x="648890" y="1152128"/>
                  </a:moveTo>
                  <a:lnTo>
                    <a:pt x="0" y="1152128"/>
                  </a:lnTo>
                  <a:lnTo>
                    <a:pt x="0" y="0"/>
                  </a:lnTo>
                  <a:lnTo>
                    <a:pt x="648890" y="0"/>
                  </a:lnTo>
                  <a:lnTo>
                    <a:pt x="648890" y="1152128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177268" y="2464435"/>
              <a:ext cx="216535" cy="1368425"/>
            </a:xfrm>
            <a:custGeom>
              <a:rect l="l" t="t" r="r" b="b"/>
              <a:pathLst>
                <a:path w="216535" h="1368425">
                  <a:moveTo>
                    <a:pt x="0" y="1368424"/>
                  </a:moveTo>
                  <a:lnTo>
                    <a:pt x="0" y="216296"/>
                  </a:lnTo>
                  <a:lnTo>
                    <a:pt x="216296" y="0"/>
                  </a:lnTo>
                  <a:lnTo>
                    <a:pt x="216296" y="1152128"/>
                  </a:lnTo>
                  <a:lnTo>
                    <a:pt x="0" y="1368424"/>
                  </a:lnTo>
                  <a:close/>
                </a:path>
              </a:pathLst>
            </a:custGeom>
            <a:solidFill>
              <a:srgbClr val="CC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528378" y="2464435"/>
              <a:ext cx="865505" cy="216535"/>
            </a:xfrm>
            <a:custGeom>
              <a:rect l="l" t="t" r="r" b="b"/>
              <a:pathLst>
                <a:path w="865503" h="216535">
                  <a:moveTo>
                    <a:pt x="648890" y="216296"/>
                  </a:moveTo>
                  <a:lnTo>
                    <a:pt x="0" y="216296"/>
                  </a:lnTo>
                  <a:lnTo>
                    <a:pt x="216296" y="0"/>
                  </a:lnTo>
                  <a:lnTo>
                    <a:pt x="865187" y="0"/>
                  </a:lnTo>
                  <a:lnTo>
                    <a:pt x="648890" y="216296"/>
                  </a:lnTo>
                  <a:close/>
                </a:path>
              </a:pathLst>
            </a:custGeom>
            <a:solidFill>
              <a:srgbClr val="FF33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528378" y="2464435"/>
              <a:ext cx="865505" cy="1368425"/>
            </a:xfrm>
            <a:custGeom>
              <a:rect l="l" t="t" r="r" b="b"/>
              <a:pathLst>
                <a:path w="865503" h="1368425">
                  <a:moveTo>
                    <a:pt x="0" y="216296"/>
                  </a:moveTo>
                  <a:lnTo>
                    <a:pt x="216296" y="0"/>
                  </a:lnTo>
                  <a:lnTo>
                    <a:pt x="865187" y="0"/>
                  </a:lnTo>
                  <a:lnTo>
                    <a:pt x="865187" y="1152128"/>
                  </a:lnTo>
                  <a:lnTo>
                    <a:pt x="648890" y="1368424"/>
                  </a:lnTo>
                  <a:lnTo>
                    <a:pt x="0" y="1368424"/>
                  </a:lnTo>
                  <a:lnTo>
                    <a:pt x="0" y="216296"/>
                  </a:lnTo>
                  <a:close/>
                </a:path>
                <a:path w="865503" h="1368425">
                  <a:moveTo>
                    <a:pt x="0" y="216296"/>
                  </a:moveTo>
                  <a:lnTo>
                    <a:pt x="648890" y="216296"/>
                  </a:lnTo>
                  <a:lnTo>
                    <a:pt x="865187" y="0"/>
                  </a:lnTo>
                </a:path>
                <a:path w="865503" h="1368425">
                  <a:moveTo>
                    <a:pt x="648890" y="216296"/>
                  </a:moveTo>
                  <a:lnTo>
                    <a:pt x="648890" y="1368424"/>
                  </a:lnTo>
                </a:path>
              </a:pathLst>
            </a:custGeom>
            <a:ln w="9525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509259" y="3517582"/>
              <a:ext cx="758825" cy="315595"/>
            </a:xfrm>
            <a:custGeom>
              <a:rect l="l" t="t" r="r" b="b"/>
              <a:pathLst>
                <a:path w="758825" h="315595">
                  <a:moveTo>
                    <a:pt x="758507" y="315277"/>
                  </a:moveTo>
                  <a:lnTo>
                    <a:pt x="0" y="315277"/>
                  </a:lnTo>
                  <a:lnTo>
                    <a:pt x="0" y="0"/>
                  </a:lnTo>
                  <a:lnTo>
                    <a:pt x="758507" y="0"/>
                  </a:lnTo>
                  <a:lnTo>
                    <a:pt x="758507" y="315277"/>
                  </a:lnTo>
                  <a:close/>
                </a:path>
              </a:pathLst>
            </a:custGeom>
            <a:solidFill>
              <a:srgbClr val="00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6267767" y="3412490"/>
              <a:ext cx="105410" cy="420370"/>
            </a:xfrm>
            <a:custGeom>
              <a:rect l="l" t="t" r="r" b="b"/>
              <a:pathLst>
                <a:path w="105410" h="420370">
                  <a:moveTo>
                    <a:pt x="0" y="420370"/>
                  </a:moveTo>
                  <a:lnTo>
                    <a:pt x="0" y="105092"/>
                  </a:lnTo>
                  <a:lnTo>
                    <a:pt x="105092" y="0"/>
                  </a:lnTo>
                  <a:lnTo>
                    <a:pt x="105092" y="315277"/>
                  </a:lnTo>
                  <a:lnTo>
                    <a:pt x="0" y="420370"/>
                  </a:lnTo>
                  <a:close/>
                </a:path>
              </a:pathLst>
            </a:custGeom>
            <a:solidFill>
              <a:srgbClr val="00CC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5509259" y="3412490"/>
              <a:ext cx="863600" cy="105410"/>
            </a:xfrm>
            <a:custGeom>
              <a:rect l="l" t="t" r="r" b="b"/>
              <a:pathLst>
                <a:path w="863600" h="105410">
                  <a:moveTo>
                    <a:pt x="758507" y="105092"/>
                  </a:moveTo>
                  <a:lnTo>
                    <a:pt x="0" y="105092"/>
                  </a:lnTo>
                  <a:lnTo>
                    <a:pt x="105092" y="0"/>
                  </a:lnTo>
                  <a:lnTo>
                    <a:pt x="863600" y="0"/>
                  </a:lnTo>
                  <a:lnTo>
                    <a:pt x="758507" y="105092"/>
                  </a:lnTo>
                  <a:close/>
                </a:path>
              </a:pathLst>
            </a:custGeom>
            <a:solidFill>
              <a:srgbClr val="33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5509259" y="3412490"/>
              <a:ext cx="863600" cy="420370"/>
            </a:xfrm>
            <a:custGeom>
              <a:rect l="l" t="t" r="r" b="b"/>
              <a:pathLst>
                <a:path w="863600" h="420370">
                  <a:moveTo>
                    <a:pt x="0" y="105092"/>
                  </a:moveTo>
                  <a:lnTo>
                    <a:pt x="105092" y="0"/>
                  </a:lnTo>
                  <a:lnTo>
                    <a:pt x="863600" y="0"/>
                  </a:lnTo>
                  <a:lnTo>
                    <a:pt x="863600" y="315277"/>
                  </a:lnTo>
                  <a:lnTo>
                    <a:pt x="758507" y="420370"/>
                  </a:lnTo>
                  <a:lnTo>
                    <a:pt x="0" y="420370"/>
                  </a:lnTo>
                  <a:lnTo>
                    <a:pt x="0" y="105092"/>
                  </a:lnTo>
                  <a:close/>
                </a:path>
                <a:path w="863600" h="420370">
                  <a:moveTo>
                    <a:pt x="0" y="105092"/>
                  </a:moveTo>
                  <a:lnTo>
                    <a:pt x="758507" y="105092"/>
                  </a:lnTo>
                  <a:lnTo>
                    <a:pt x="863600" y="0"/>
                  </a:lnTo>
                </a:path>
                <a:path w="863600" h="420370">
                  <a:moveTo>
                    <a:pt x="758507" y="105092"/>
                  </a:moveTo>
                  <a:lnTo>
                    <a:pt x="758507" y="420370"/>
                  </a:lnTo>
                </a:path>
              </a:pathLst>
            </a:custGeom>
            <a:ln w="9525">
              <a:solidFill>
                <a:srgbClr val="494B4D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 txBox="1"/>
          <p:nvPr/>
        </p:nvSpPr>
        <p:spPr>
          <a:xfrm>
            <a:off x="3895725" y="2055515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494B4D"/>
                </a:solidFill>
                <a:latin typeface="Arial"/>
                <a:cs typeface="Arial"/>
              </a:rPr>
              <a:t>9</a:t>
            </a:r>
            <a:endParaRPr sz="2800">
              <a:latin typeface="Arial"/>
              <a:cs typeface="Arial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5803582" y="2955310"/>
            <a:ext cx="22352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494B4D"/>
                </a:solidFill>
                <a:latin typeface="Arial"/>
                <a:cs typeface="Arial"/>
              </a:rPr>
              <a:t>1</a:t>
            </a:r>
            <a:endParaRPr sz="2800">
              <a:latin typeface="Arial"/>
              <a:cs typeface="Arial"/>
            </a:endParaRPr>
          </a:p>
        </p:txBody>
      </p:sp>
      <p:grpSp>
        <p:nvGrpSpPr>
          <p:cNvPr id="27" name="object 27"/>
          <p:cNvGrpSpPr/>
          <p:nvPr/>
        </p:nvGrpSpPr>
        <p:grpSpPr>
          <a:xfrm>
            <a:off x="2013108" y="3482366"/>
            <a:ext cx="7132955" cy="1663064"/>
            <a:chOff x="2013108" y="3482366"/>
            <a:chExt cx="7132955" cy="1663064"/>
          </a:xfrm>
        </p:grpSpPr>
        <p:pic>
          <p:nvPicPr>
            <p:cNvPr id="28" name="object 2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635244" y="3482366"/>
              <a:ext cx="1179280" cy="1179280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821094" y="4606787"/>
              <a:ext cx="685800" cy="538300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526413" y="3706568"/>
              <a:ext cx="619175" cy="1179280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810912" y="4470119"/>
              <a:ext cx="639119" cy="641660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532404" y="4785234"/>
              <a:ext cx="808289" cy="359853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514249" y="4823857"/>
              <a:ext cx="261381" cy="263920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379119" y="4752499"/>
              <a:ext cx="231969" cy="234509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2013108" y="4567714"/>
              <a:ext cx="1170189" cy="577373"/>
            </a:xfrm>
            <a:prstGeom prst="rect">
              <a:avLst/>
            </a:prstGeom>
          </p:spPr>
        </p:pic>
      </p:grpSp>
      <p:grpSp>
        <p:nvGrpSpPr>
          <p:cNvPr id="36" name="object 36"/>
          <p:cNvGrpSpPr/>
          <p:nvPr/>
        </p:nvGrpSpPr>
        <p:grpSpPr>
          <a:xfrm>
            <a:off x="190823" y="4570812"/>
            <a:ext cx="489584" cy="541020"/>
            <a:chOff x="190823" y="4570812"/>
            <a:chExt cx="489584" cy="541020"/>
          </a:xfrm>
        </p:grpSpPr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63518" y="4794759"/>
              <a:ext cx="316877" cy="31687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63518" y="4794759"/>
              <a:ext cx="316877" cy="31687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99713" y="4582242"/>
              <a:ext cx="158438" cy="158438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199713" y="4582242"/>
              <a:ext cx="158438" cy="158438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354627" y="4783328"/>
              <a:ext cx="316877" cy="316877"/>
            </a:xfrm>
            <a:prstGeom prst="rect">
              <a:avLst/>
            </a:prstGeom>
          </p:spPr>
        </p:pic>
        <p:pic>
          <p:nvPicPr>
            <p:cNvPr id="42" name="object 4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90823" y="4570812"/>
              <a:ext cx="158438" cy="158438"/>
            </a:xfrm>
            <a:prstGeom prst="rect">
              <a:avLst/>
            </a:prstGeom>
          </p:spPr>
        </p:pic>
      </p:grpSp>
      <p:grpSp>
        <p:nvGrpSpPr>
          <p:cNvPr id="43" name="object 43"/>
          <p:cNvGrpSpPr/>
          <p:nvPr/>
        </p:nvGrpSpPr>
        <p:grpSpPr>
          <a:xfrm>
            <a:off x="851326" y="4439005"/>
            <a:ext cx="1027430" cy="706120"/>
            <a:chOff x="851326" y="4439005"/>
            <a:chExt cx="1027430" cy="706120"/>
          </a:xfrm>
        </p:grpSpPr>
        <p:pic>
          <p:nvPicPr>
            <p:cNvPr id="44" name="object 44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865931" y="4884278"/>
              <a:ext cx="555238" cy="260809"/>
            </a:xfrm>
            <a:prstGeom prst="rect">
              <a:avLst/>
            </a:prstGeom>
          </p:spPr>
        </p:pic>
        <p:pic>
          <p:nvPicPr>
            <p:cNvPr id="45" name="object 45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357966" y="4450434"/>
              <a:ext cx="520191" cy="520191"/>
            </a:xfrm>
            <a:prstGeom prst="rect">
              <a:avLst/>
            </a:prstGeom>
          </p:spPr>
        </p:pic>
        <p:pic>
          <p:nvPicPr>
            <p:cNvPr id="46" name="object 46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865931" y="4884278"/>
              <a:ext cx="555238" cy="260809"/>
            </a:xfrm>
            <a:prstGeom prst="rect">
              <a:avLst/>
            </a:prstGeom>
          </p:spPr>
        </p:pic>
        <p:pic>
          <p:nvPicPr>
            <p:cNvPr id="47" name="object 47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1357966" y="4450434"/>
              <a:ext cx="520191" cy="520191"/>
            </a:xfrm>
            <a:prstGeom prst="rect">
              <a:avLst/>
            </a:prstGeom>
          </p:spPr>
        </p:pic>
        <p:pic>
          <p:nvPicPr>
            <p:cNvPr id="48" name="object 48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851326" y="4872848"/>
              <a:ext cx="566668" cy="272239"/>
            </a:xfrm>
            <a:prstGeom prst="rect">
              <a:avLst/>
            </a:prstGeom>
          </p:spPr>
        </p:pic>
        <p:pic>
          <p:nvPicPr>
            <p:cNvPr id="49" name="object 49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1349075" y="4439005"/>
              <a:ext cx="520192" cy="520191"/>
            </a:xfrm>
            <a:prstGeom prst="rect">
              <a:avLst/>
            </a:prstGeom>
          </p:spPr>
        </p:pic>
      </p:grpSp>
      <p:sp>
        <p:nvSpPr>
          <p:cNvPr id="50" name="object 50"/>
          <p:cNvSpPr/>
          <p:nvPr/>
        </p:nvSpPr>
        <p:spPr>
          <a:xfrm>
            <a:off x="3709034" y="160019"/>
            <a:ext cx="1857375" cy="1428115"/>
          </a:xfrm>
          <a:custGeom>
            <a:rect l="l" t="t" r="r" b="b"/>
            <a:pathLst>
              <a:path w="1857375" h="1428115">
                <a:moveTo>
                  <a:pt x="929480" y="1428115"/>
                </a:moveTo>
                <a:lnTo>
                  <a:pt x="0" y="1071086"/>
                </a:lnTo>
                <a:lnTo>
                  <a:pt x="0" y="357028"/>
                </a:lnTo>
                <a:lnTo>
                  <a:pt x="929480" y="0"/>
                </a:lnTo>
                <a:lnTo>
                  <a:pt x="1857375" y="357028"/>
                </a:lnTo>
                <a:lnTo>
                  <a:pt x="1857375" y="1071086"/>
                </a:lnTo>
                <a:lnTo>
                  <a:pt x="929480" y="1428115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1" name="object 51"/>
          <p:cNvSpPr txBox="1">
            <a:spLocks noGrp="1"/>
          </p:cNvSpPr>
          <p:nvPr>
            <p:ph type="title"/>
          </p:nvPr>
        </p:nvSpPr>
        <p:spPr>
          <a:xfrm>
            <a:off x="3842632" y="574801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15"/>
              <a:t>目标设定</a:t>
            </a:r>
            <a:endParaRPr sz="2800"/>
          </a:p>
        </p:txBody>
      </p:sp>
      <p:pic>
        <p:nvPicPr>
          <p:cNvPr id="52" name="object 52"/>
          <p:cNvPicPr/>
          <p:nvPr/>
        </p:nvPicPr>
        <p:blipFill>
          <a:blip r:embed="rId18"/>
          <a:stretch>
            <a:fillRect/>
          </a:stretch>
        </p:blipFill>
        <p:spPr>
          <a:xfrm>
            <a:off x="241300" y="406400"/>
            <a:ext cx="1181100" cy="116014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552507" y="295275"/>
            <a:ext cx="1857375" cy="2145030"/>
            <a:chOff x="3552507" y="295275"/>
            <a:chExt cx="1857375" cy="2145030"/>
          </a:xfrm>
        </p:grpSpPr>
        <p:sp>
          <p:nvSpPr>
            <p:cNvPr id="3" name="object 3"/>
            <p:cNvSpPr/>
            <p:nvPr/>
          </p:nvSpPr>
          <p:spPr>
            <a:xfrm>
              <a:off x="3663520" y="358728"/>
              <a:ext cx="818515" cy="367030"/>
            </a:xfrm>
            <a:custGeom>
              <a:rect l="l" t="t" r="r" b="b"/>
              <a:pathLst>
                <a:path w="818514" h="367030">
                  <a:moveTo>
                    <a:pt x="818457" y="366441"/>
                  </a:moveTo>
                  <a:lnTo>
                    <a:pt x="0" y="366441"/>
                  </a:lnTo>
                  <a:lnTo>
                    <a:pt x="631291" y="0"/>
                  </a:lnTo>
                  <a:lnTo>
                    <a:pt x="818457" y="0"/>
                  </a:lnTo>
                  <a:lnTo>
                    <a:pt x="818457" y="366441"/>
                  </a:lnTo>
                  <a:close/>
                </a:path>
              </a:pathLst>
            </a:custGeom>
            <a:solidFill>
              <a:srgbClr val="5F6524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552507" y="295275"/>
              <a:ext cx="1857375" cy="2145030"/>
            </a:xfrm>
            <a:custGeom>
              <a:rect l="l" t="t" r="r" b="b"/>
              <a:pathLst>
                <a:path w="1857375" h="2145030">
                  <a:moveTo>
                    <a:pt x="929480" y="2144713"/>
                  </a:moveTo>
                  <a:lnTo>
                    <a:pt x="0" y="1608534"/>
                  </a:lnTo>
                  <a:lnTo>
                    <a:pt x="0" y="536178"/>
                  </a:lnTo>
                  <a:lnTo>
                    <a:pt x="929480" y="0"/>
                  </a:lnTo>
                  <a:lnTo>
                    <a:pt x="1857375" y="536178"/>
                  </a:lnTo>
                  <a:lnTo>
                    <a:pt x="1857375" y="1608534"/>
                  </a:lnTo>
                  <a:lnTo>
                    <a:pt x="929480" y="2144713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663632" y="358775"/>
              <a:ext cx="631825" cy="682625"/>
            </a:xfrm>
            <a:custGeom>
              <a:rect l="l" t="t" r="r" b="b"/>
              <a:pathLst>
                <a:path w="631825" h="682625">
                  <a:moveTo>
                    <a:pt x="631824" y="682624"/>
                  </a:moveTo>
                  <a:lnTo>
                    <a:pt x="0" y="682624"/>
                  </a:lnTo>
                  <a:lnTo>
                    <a:pt x="0" y="366712"/>
                  </a:lnTo>
                  <a:lnTo>
                    <a:pt x="631824" y="0"/>
                  </a:lnTo>
                  <a:lnTo>
                    <a:pt x="631824" y="682624"/>
                  </a:lnTo>
                  <a:close/>
                </a:path>
              </a:pathLst>
            </a:custGeom>
            <a:solidFill>
              <a:srgbClr val="C000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3779800" y="473870"/>
            <a:ext cx="472440" cy="60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800" b="1" spc="-150">
                <a:solidFill>
                  <a:srgbClr val="FFFFFF"/>
                </a:solidFill>
                <a:latin typeface="Calibri"/>
                <a:cs typeface="Calibri"/>
              </a:rPr>
              <a:t>06</a:t>
            </a:r>
            <a:endParaRPr sz="38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4100457" y="1061002"/>
            <a:ext cx="714375" cy="739140"/>
          </a:xfrm>
          <a:custGeom>
            <a:rect l="l" t="t" r="r" b="b"/>
            <a:pathLst>
              <a:path w="714375" h="739139">
                <a:moveTo>
                  <a:pt x="368855" y="166879"/>
                </a:moveTo>
                <a:lnTo>
                  <a:pt x="335762" y="160546"/>
                </a:lnTo>
                <a:lnTo>
                  <a:pt x="309362" y="143039"/>
                </a:lnTo>
                <a:lnTo>
                  <a:pt x="291886" y="116592"/>
                </a:lnTo>
                <a:lnTo>
                  <a:pt x="285565" y="83439"/>
                </a:lnTo>
                <a:lnTo>
                  <a:pt x="291886" y="55316"/>
                </a:lnTo>
                <a:lnTo>
                  <a:pt x="309362" y="28309"/>
                </a:lnTo>
                <a:lnTo>
                  <a:pt x="335762" y="8008"/>
                </a:lnTo>
                <a:lnTo>
                  <a:pt x="368855" y="0"/>
                </a:lnTo>
                <a:lnTo>
                  <a:pt x="401948" y="8008"/>
                </a:lnTo>
                <a:lnTo>
                  <a:pt x="428348" y="28309"/>
                </a:lnTo>
                <a:lnTo>
                  <a:pt x="445824" y="55316"/>
                </a:lnTo>
                <a:lnTo>
                  <a:pt x="452145" y="83439"/>
                </a:lnTo>
                <a:lnTo>
                  <a:pt x="445824" y="116592"/>
                </a:lnTo>
                <a:lnTo>
                  <a:pt x="428348" y="143039"/>
                </a:lnTo>
                <a:lnTo>
                  <a:pt x="401948" y="160546"/>
                </a:lnTo>
                <a:lnTo>
                  <a:pt x="368855" y="166879"/>
                </a:lnTo>
                <a:close/>
              </a:path>
              <a:path w="714375" h="739139">
                <a:moveTo>
                  <a:pt x="166579" y="214559"/>
                </a:moveTo>
                <a:lnTo>
                  <a:pt x="142224" y="210275"/>
                </a:lnTo>
                <a:lnTo>
                  <a:pt x="123447" y="198169"/>
                </a:lnTo>
                <a:lnTo>
                  <a:pt x="111362" y="179358"/>
                </a:lnTo>
                <a:lnTo>
                  <a:pt x="107086" y="154959"/>
                </a:lnTo>
                <a:lnTo>
                  <a:pt x="111362" y="128698"/>
                </a:lnTo>
                <a:lnTo>
                  <a:pt x="123447" y="105789"/>
                </a:lnTo>
                <a:lnTo>
                  <a:pt x="142224" y="89585"/>
                </a:lnTo>
                <a:lnTo>
                  <a:pt x="166579" y="83439"/>
                </a:lnTo>
                <a:lnTo>
                  <a:pt x="192793" y="89585"/>
                </a:lnTo>
                <a:lnTo>
                  <a:pt x="215661" y="105789"/>
                </a:lnTo>
                <a:lnTo>
                  <a:pt x="231835" y="128698"/>
                </a:lnTo>
                <a:lnTo>
                  <a:pt x="237971" y="154959"/>
                </a:lnTo>
                <a:lnTo>
                  <a:pt x="231835" y="179358"/>
                </a:lnTo>
                <a:lnTo>
                  <a:pt x="215661" y="198169"/>
                </a:lnTo>
                <a:lnTo>
                  <a:pt x="192793" y="210275"/>
                </a:lnTo>
                <a:lnTo>
                  <a:pt x="166579" y="214559"/>
                </a:lnTo>
                <a:close/>
              </a:path>
              <a:path w="714375" h="739139">
                <a:moveTo>
                  <a:pt x="559232" y="214559"/>
                </a:moveTo>
                <a:lnTo>
                  <a:pt x="533018" y="210275"/>
                </a:lnTo>
                <a:lnTo>
                  <a:pt x="510151" y="198169"/>
                </a:lnTo>
                <a:lnTo>
                  <a:pt x="493976" y="179358"/>
                </a:lnTo>
                <a:lnTo>
                  <a:pt x="487841" y="154959"/>
                </a:lnTo>
                <a:lnTo>
                  <a:pt x="493976" y="128698"/>
                </a:lnTo>
                <a:lnTo>
                  <a:pt x="510151" y="105789"/>
                </a:lnTo>
                <a:lnTo>
                  <a:pt x="533018" y="89585"/>
                </a:lnTo>
                <a:lnTo>
                  <a:pt x="559232" y="83439"/>
                </a:lnTo>
                <a:lnTo>
                  <a:pt x="585446" y="89585"/>
                </a:lnTo>
                <a:lnTo>
                  <a:pt x="608314" y="105789"/>
                </a:lnTo>
                <a:lnTo>
                  <a:pt x="624489" y="128698"/>
                </a:lnTo>
                <a:lnTo>
                  <a:pt x="630624" y="154959"/>
                </a:lnTo>
                <a:lnTo>
                  <a:pt x="624489" y="179358"/>
                </a:lnTo>
                <a:lnTo>
                  <a:pt x="608314" y="198169"/>
                </a:lnTo>
                <a:lnTo>
                  <a:pt x="585446" y="210275"/>
                </a:lnTo>
                <a:lnTo>
                  <a:pt x="559232" y="214559"/>
                </a:lnTo>
                <a:close/>
              </a:path>
              <a:path w="714375" h="739139">
                <a:moveTo>
                  <a:pt x="346140" y="286079"/>
                </a:moveTo>
                <a:lnTo>
                  <a:pt x="166579" y="286079"/>
                </a:lnTo>
                <a:lnTo>
                  <a:pt x="214174" y="226479"/>
                </a:lnTo>
                <a:lnTo>
                  <a:pt x="249870" y="226479"/>
                </a:lnTo>
                <a:lnTo>
                  <a:pt x="261768" y="190719"/>
                </a:lnTo>
                <a:lnTo>
                  <a:pt x="345058" y="190719"/>
                </a:lnTo>
                <a:lnTo>
                  <a:pt x="345058" y="202639"/>
                </a:lnTo>
                <a:lnTo>
                  <a:pt x="356956" y="226479"/>
                </a:lnTo>
                <a:lnTo>
                  <a:pt x="346140" y="286079"/>
                </a:lnTo>
                <a:close/>
              </a:path>
              <a:path w="714375" h="739139">
                <a:moveTo>
                  <a:pt x="635912" y="393358"/>
                </a:moveTo>
                <a:lnTo>
                  <a:pt x="368855" y="393358"/>
                </a:lnTo>
                <a:lnTo>
                  <a:pt x="368855" y="381438"/>
                </a:lnTo>
                <a:lnTo>
                  <a:pt x="392652" y="357598"/>
                </a:lnTo>
                <a:lnTo>
                  <a:pt x="380754" y="226479"/>
                </a:lnTo>
                <a:lnTo>
                  <a:pt x="380754" y="190719"/>
                </a:lnTo>
                <a:lnTo>
                  <a:pt x="464044" y="190719"/>
                </a:lnTo>
                <a:lnTo>
                  <a:pt x="475942" y="226479"/>
                </a:lnTo>
                <a:lnTo>
                  <a:pt x="523537" y="226479"/>
                </a:lnTo>
                <a:lnTo>
                  <a:pt x="559232" y="286079"/>
                </a:lnTo>
                <a:lnTo>
                  <a:pt x="668019" y="286079"/>
                </a:lnTo>
                <a:lnTo>
                  <a:pt x="688417" y="333758"/>
                </a:lnTo>
                <a:lnTo>
                  <a:pt x="642522" y="333758"/>
                </a:lnTo>
                <a:lnTo>
                  <a:pt x="635912" y="393358"/>
                </a:lnTo>
                <a:close/>
              </a:path>
              <a:path w="714375" h="739139">
                <a:moveTo>
                  <a:pt x="23796" y="429118"/>
                </a:moveTo>
                <a:lnTo>
                  <a:pt x="0" y="405278"/>
                </a:lnTo>
                <a:lnTo>
                  <a:pt x="83289" y="226479"/>
                </a:lnTo>
                <a:lnTo>
                  <a:pt x="130884" y="226479"/>
                </a:lnTo>
                <a:lnTo>
                  <a:pt x="166579" y="286079"/>
                </a:lnTo>
                <a:lnTo>
                  <a:pt x="346140" y="286079"/>
                </a:lnTo>
                <a:lnTo>
                  <a:pt x="335323" y="345678"/>
                </a:lnTo>
                <a:lnTo>
                  <a:pt x="83289" y="345678"/>
                </a:lnTo>
                <a:lnTo>
                  <a:pt x="23796" y="429118"/>
                </a:lnTo>
                <a:close/>
              </a:path>
              <a:path w="714375" h="739139">
                <a:moveTo>
                  <a:pt x="668019" y="286079"/>
                </a:moveTo>
                <a:lnTo>
                  <a:pt x="559232" y="286079"/>
                </a:lnTo>
                <a:lnTo>
                  <a:pt x="606826" y="226479"/>
                </a:lnTo>
                <a:lnTo>
                  <a:pt x="642522" y="226479"/>
                </a:lnTo>
                <a:lnTo>
                  <a:pt x="668019" y="286079"/>
                </a:lnTo>
                <a:close/>
              </a:path>
              <a:path w="714375" h="739139">
                <a:moveTo>
                  <a:pt x="690117" y="417198"/>
                </a:moveTo>
                <a:lnTo>
                  <a:pt x="642522" y="333758"/>
                </a:lnTo>
                <a:lnTo>
                  <a:pt x="688417" y="333758"/>
                </a:lnTo>
                <a:lnTo>
                  <a:pt x="713914" y="393358"/>
                </a:lnTo>
                <a:lnTo>
                  <a:pt x="690117" y="417198"/>
                </a:lnTo>
                <a:close/>
              </a:path>
              <a:path w="714375" h="739139">
                <a:moveTo>
                  <a:pt x="142782" y="691357"/>
                </a:moveTo>
                <a:lnTo>
                  <a:pt x="83289" y="691357"/>
                </a:lnTo>
                <a:lnTo>
                  <a:pt x="83289" y="345678"/>
                </a:lnTo>
                <a:lnTo>
                  <a:pt x="335323" y="345678"/>
                </a:lnTo>
                <a:lnTo>
                  <a:pt x="333159" y="357598"/>
                </a:lnTo>
                <a:lnTo>
                  <a:pt x="356956" y="381438"/>
                </a:lnTo>
                <a:lnTo>
                  <a:pt x="356956" y="393358"/>
                </a:lnTo>
                <a:lnTo>
                  <a:pt x="635912" y="393358"/>
                </a:lnTo>
                <a:lnTo>
                  <a:pt x="631946" y="429118"/>
                </a:lnTo>
                <a:lnTo>
                  <a:pt x="237971" y="429118"/>
                </a:lnTo>
                <a:lnTo>
                  <a:pt x="237971" y="441038"/>
                </a:lnTo>
                <a:lnTo>
                  <a:pt x="239670" y="476798"/>
                </a:lnTo>
                <a:lnTo>
                  <a:pt x="154681" y="476798"/>
                </a:lnTo>
                <a:lnTo>
                  <a:pt x="142782" y="691357"/>
                </a:lnTo>
                <a:close/>
              </a:path>
              <a:path w="714375" h="739139">
                <a:moveTo>
                  <a:pt x="368855" y="393358"/>
                </a:moveTo>
                <a:lnTo>
                  <a:pt x="356956" y="393358"/>
                </a:lnTo>
                <a:lnTo>
                  <a:pt x="368855" y="381438"/>
                </a:lnTo>
                <a:lnTo>
                  <a:pt x="368855" y="393358"/>
                </a:lnTo>
                <a:close/>
              </a:path>
              <a:path w="714375" h="739139">
                <a:moveTo>
                  <a:pt x="333159" y="739037"/>
                </a:moveTo>
                <a:lnTo>
                  <a:pt x="261768" y="739037"/>
                </a:lnTo>
                <a:lnTo>
                  <a:pt x="273667" y="452958"/>
                </a:lnTo>
                <a:lnTo>
                  <a:pt x="237971" y="429118"/>
                </a:lnTo>
                <a:lnTo>
                  <a:pt x="475942" y="429118"/>
                </a:lnTo>
                <a:lnTo>
                  <a:pt x="452145" y="452958"/>
                </a:lnTo>
                <a:lnTo>
                  <a:pt x="453632" y="488718"/>
                </a:lnTo>
                <a:lnTo>
                  <a:pt x="345058" y="488718"/>
                </a:lnTo>
                <a:lnTo>
                  <a:pt x="333159" y="739037"/>
                </a:lnTo>
                <a:close/>
              </a:path>
              <a:path w="714375" h="739139">
                <a:moveTo>
                  <a:pt x="535435" y="691357"/>
                </a:moveTo>
                <a:lnTo>
                  <a:pt x="475942" y="691357"/>
                </a:lnTo>
                <a:lnTo>
                  <a:pt x="475942" y="429118"/>
                </a:lnTo>
                <a:lnTo>
                  <a:pt x="631946" y="429118"/>
                </a:lnTo>
                <a:lnTo>
                  <a:pt x="630624" y="441038"/>
                </a:lnTo>
                <a:lnTo>
                  <a:pt x="632324" y="476798"/>
                </a:lnTo>
                <a:lnTo>
                  <a:pt x="547334" y="476798"/>
                </a:lnTo>
                <a:lnTo>
                  <a:pt x="535435" y="691357"/>
                </a:lnTo>
                <a:close/>
              </a:path>
              <a:path w="714375" h="739139">
                <a:moveTo>
                  <a:pt x="249870" y="691357"/>
                </a:moveTo>
                <a:lnTo>
                  <a:pt x="190377" y="691357"/>
                </a:lnTo>
                <a:lnTo>
                  <a:pt x="178478" y="476798"/>
                </a:lnTo>
                <a:lnTo>
                  <a:pt x="239670" y="476798"/>
                </a:lnTo>
                <a:lnTo>
                  <a:pt x="249870" y="691357"/>
                </a:lnTo>
                <a:close/>
              </a:path>
              <a:path w="714375" h="739139">
                <a:moveTo>
                  <a:pt x="642522" y="691357"/>
                </a:moveTo>
                <a:lnTo>
                  <a:pt x="583029" y="691357"/>
                </a:lnTo>
                <a:lnTo>
                  <a:pt x="571131" y="476798"/>
                </a:lnTo>
                <a:lnTo>
                  <a:pt x="632324" y="476798"/>
                </a:lnTo>
                <a:lnTo>
                  <a:pt x="642522" y="691357"/>
                </a:lnTo>
                <a:close/>
              </a:path>
              <a:path w="714375" h="739139">
                <a:moveTo>
                  <a:pt x="464044" y="739037"/>
                </a:moveTo>
                <a:lnTo>
                  <a:pt x="392652" y="739037"/>
                </a:lnTo>
                <a:lnTo>
                  <a:pt x="380754" y="488718"/>
                </a:lnTo>
                <a:lnTo>
                  <a:pt x="453632" y="488718"/>
                </a:lnTo>
                <a:lnTo>
                  <a:pt x="464044" y="739037"/>
                </a:lnTo>
                <a:close/>
              </a:path>
            </a:pathLst>
          </a:custGeom>
          <a:solidFill>
            <a:srgbClr val="777777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8" name="object 8"/>
          <p:cNvGrpSpPr/>
          <p:nvPr/>
        </p:nvGrpSpPr>
        <p:grpSpPr>
          <a:xfrm>
            <a:off x="6464429" y="3143275"/>
            <a:ext cx="2681605" cy="1810385"/>
            <a:chOff x="6464429" y="3143275"/>
            <a:chExt cx="2681605" cy="181038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6464429" y="3143275"/>
              <a:ext cx="1179281" cy="117928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7650280" y="4267697"/>
              <a:ext cx="685800" cy="685799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8355597" y="3367478"/>
              <a:ext cx="789990" cy="1179280"/>
            </a:xfrm>
            <a:prstGeom prst="rect">
              <a:avLst/>
            </a:prstGeom>
          </p:spPr>
        </p:pic>
      </p:grpSp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4640098" y="4131029"/>
            <a:ext cx="630229" cy="630229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6"/>
          <a:stretch>
            <a:fillRect/>
          </a:stretch>
        </p:blipFill>
        <p:spPr>
          <a:xfrm>
            <a:off x="5318886" y="4446143"/>
            <a:ext cx="890518" cy="698944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7"/>
          <a:stretch>
            <a:fillRect/>
          </a:stretch>
        </p:blipFill>
        <p:spPr>
          <a:xfrm>
            <a:off x="4208303" y="4413408"/>
            <a:ext cx="223080" cy="22308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/>
          <a:stretch>
            <a:fillRect/>
          </a:stretch>
        </p:blipFill>
        <p:spPr>
          <a:xfrm>
            <a:off x="3343434" y="4484766"/>
            <a:ext cx="252490" cy="252491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9"/>
          <a:stretch>
            <a:fillRect/>
          </a:stretch>
        </p:blipFill>
        <p:spPr>
          <a:xfrm>
            <a:off x="76200" y="63500"/>
            <a:ext cx="1168400" cy="116014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1836160" y="4228624"/>
            <a:ext cx="1179280" cy="916463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1"/>
          <a:stretch>
            <a:fillRect/>
          </a:stretch>
        </p:blipFill>
        <p:spPr>
          <a:xfrm>
            <a:off x="183813" y="4444239"/>
            <a:ext cx="316876" cy="316876"/>
          </a:xfrm>
          <a:prstGeom prst="rect">
            <a:avLst/>
          </a:prstGeom>
        </p:spPr>
      </p:pic>
      <p:grpSp>
        <p:nvGrpSpPr>
          <p:cNvPr id="19" name="object 19"/>
          <p:cNvGrpSpPr/>
          <p:nvPr/>
        </p:nvGrpSpPr>
        <p:grpSpPr>
          <a:xfrm>
            <a:off x="669417" y="4099914"/>
            <a:ext cx="1029335" cy="1022985"/>
            <a:chOff x="669417" y="4099914"/>
            <a:chExt cx="1029335" cy="1022985"/>
          </a:xfrm>
        </p:grpSpPr>
        <p:pic>
          <p:nvPicPr>
            <p:cNvPr id="20" name="object 20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69417" y="4533758"/>
              <a:ext cx="588856" cy="58885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1178260" y="4099914"/>
              <a:ext cx="520192" cy="520191"/>
            </a:xfrm>
            <a:prstGeom prst="rect">
              <a:avLst/>
            </a:prstGeom>
          </p:spPr>
        </p:pic>
      </p:grpSp>
      <p:pic>
        <p:nvPicPr>
          <p:cNvPr id="22" name="object 22"/>
          <p:cNvPicPr/>
          <p:nvPr/>
        </p:nvPicPr>
        <p:blipFill>
          <a:blip r:embed="rId14"/>
          <a:stretch>
            <a:fillRect/>
          </a:stretch>
        </p:blipFill>
        <p:spPr>
          <a:xfrm>
            <a:off x="20008" y="4231722"/>
            <a:ext cx="158437" cy="15843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9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https://d.book118.com/576112153122010033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Microsoft JhengHei</vt:lpstr>
      <vt:lpstr>Microsoft YaHei UI</vt:lpstr>
      <vt:lpstr>Times New Roman</vt:lpstr>
      <vt:lpstr>微软雅黑</vt:lpstr>
      <vt:lpstr>黑体</vt:lpstr>
      <vt:lpstr>宋体</vt:lpstr>
      <vt:lpstr>Verdana</vt:lpstr>
      <vt:lpstr>Office Theme</vt:lpstr>
      <vt:lpstr>EICU非计划性拔管护理品管圈</vt:lpstr>
      <vt:lpstr>PowerPoint Presentation</vt:lpstr>
      <vt:lpstr>圈组成	员</vt:lpstr>
      <vt:lpstr>圈名选	定</vt:lpstr>
      <vt:lpstr>圈的介	绍</vt:lpstr>
      <vt:lpstr>圈的介	绍</vt:lpstr>
      <vt:lpstr>圈的介绍</vt:lpstr>
      <vt:lpstr>PowerPoint Presentation</vt:lpstr>
      <vt:lpstr>主题选定</vt:lpstr>
      <vt:lpstr>减少患者痛苦与不适感，降低医疗成本，提高危重症患者救治质量及成功率。</vt:lpstr>
      <vt:lpstr>PowerPoint Presentation</vt:lpstr>
      <vt:lpstr>活动计划进程表</vt:lpstr>
      <vt:lpstr>PowerPoint Presentation</vt:lpstr>
      <vt:lpstr>现状数据分析</vt:lpstr>
      <vt:lpstr>改善前柏拉图</vt:lpstr>
      <vt:lpstr>PowerPoint Presentation</vt:lpstr>
      <vt:lpstr>🞚	目标值 =现况值 —改善值 （现况值 x累积百分比x圈能力）</vt:lpstr>
      <vt:lpstr>目标设定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2024-09-02T03:25:32.304</cp:lastPrinted>
  <dcterms:created xsi:type="dcterms:W3CDTF">2024-09-01T19:25:32Z</dcterms:created>
  <dcterms:modified xsi:type="dcterms:W3CDTF">2024-09-01T19:25:34Z</dcterms:modified>
</cp:coreProperties>
</file>