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4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91004-C80C-408E-B219-9DBF85A82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C0C15-5B32-42FB-8079-BDE1080EB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4D67D-8C8D-4B00-A0AB-0B5274421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64073-CAE8-4CB1-A119-730DFBFC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47AF81-445A-4DB6-9375-452D98510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68A513-CF70-4729-ABEB-D5D776BC3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3B6CEE-35F9-47A1-BBC2-0560E93CB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05057-54F1-4086-A634-C5ABEF0F1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991A0-E204-49C1-B1CB-0856CA894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0DA1F-0F14-4700-9057-EFF3F91EE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4A5AB-1F80-479C-B65A-91064A156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/>
              <a:t>2024/3/11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38049730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/>
              <a:t>2024/3/11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991514722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/>
              <a:t>2024/3/11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6846563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/>
              <a:t>2024/3/11</a:t>
            </a:fld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10056982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b="1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b="1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/>
              <a:t>2024/3/11</a:t>
            </a:fld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061942864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/>
              <a:t>2024/3/11</a:t>
            </a:fld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903277621"/>
      </p:ext>
    </p:extLst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/>
              <a:t>2024/3/11</a:t>
            </a:fld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269451055"/>
      </p:ext>
    </p:extLst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/>
              <a:t>2024/3/11</a:t>
            </a:fld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811151966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/>
              <a:t>2024/3/11</a:t>
            </a:fld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33247589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/>
              <a:t>2024/3/11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897732785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/>
              <a:t>2024/3/11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845273700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932725126"/>
      </p:ext>
    </p:extLst>
  </p:cSld>
  <p:clrMapOvr>
    <a:masterClrMapping/>
  </p:clrMapOvr>
  <mc:AlternateContent>
    <mc:Choice xmlns:p14="http://schemas.microsoft.com/office/powerpoint/2010/main" Requires="p14">
      <p:transition spd="med" advClick="0" p14:dur="699">
        <p:fade/>
      </p:transition>
    </mc:Choice>
    <mc:Fallback>
      <p:transition spd="med" advClick="0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432672422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121917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/>
              <a:t>2024/3/11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121917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121917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/>
              <a:t>‹#›</a:t>
            </a:fld>
          </a:p>
        </p:txBody>
      </p:sp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3200"/>
          </a:p>
        </p:txBody>
      </p:sp>
    </p:spTree>
    <p:extLst>
      <p:ext uri="{BB962C8B-B14F-4D97-AF65-F5344CB8AC3E}">
        <p14:creationId xmlns:p14="http://schemas.microsoft.com/office/powerpoint/2010/main" val="1935485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image" Target="../media/image1.png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image" Target="../media/image2.png" /><Relationship Id="rId30" Type="http://schemas.openxmlformats.org/officeDocument/2006/relationships/tags" Target="../tags/tag27.xml" /><Relationship Id="rId31" Type="http://schemas.openxmlformats.org/officeDocument/2006/relationships/tags" Target="../tags/tag28.xml" /><Relationship Id="rId32" Type="http://schemas.openxmlformats.org/officeDocument/2006/relationships/tags" Target="../tags/tag29.xml" /><Relationship Id="rId33" Type="http://schemas.openxmlformats.org/officeDocument/2006/relationships/tags" Target="../tags/tag30.xml" /><Relationship Id="rId34" Type="http://schemas.openxmlformats.org/officeDocument/2006/relationships/tags" Target="../tags/tag31.xml" /><Relationship Id="rId35" Type="http://schemas.openxmlformats.org/officeDocument/2006/relationships/tags" Target="../tags/tag32.xml" /><Relationship Id="rId36" Type="http://schemas.openxmlformats.org/officeDocument/2006/relationships/tags" Target="../tags/tag33.xml" /><Relationship Id="rId37" Type="http://schemas.openxmlformats.org/officeDocument/2006/relationships/tags" Target="../tags/tag34.xml" /><Relationship Id="rId38" Type="http://schemas.openxmlformats.org/officeDocument/2006/relationships/tags" Target="../tags/tag35.xml" /><Relationship Id="rId39" Type="http://schemas.openxmlformats.org/officeDocument/2006/relationships/tags" Target="../tags/tag36.xml" /><Relationship Id="rId4" Type="http://schemas.openxmlformats.org/officeDocument/2006/relationships/tags" Target="../tags/tag1.xml" /><Relationship Id="rId40" Type="http://schemas.openxmlformats.org/officeDocument/2006/relationships/tags" Target="../tags/tag37.xml" /><Relationship Id="rId41" Type="http://schemas.openxmlformats.org/officeDocument/2006/relationships/tags" Target="../tags/tag38.xml" /><Relationship Id="rId42" Type="http://schemas.openxmlformats.org/officeDocument/2006/relationships/tags" Target="../tags/tag39.xml" /><Relationship Id="rId43" Type="http://schemas.openxmlformats.org/officeDocument/2006/relationships/tags" Target="../tags/tag40.xml" /><Relationship Id="rId44" Type="http://schemas.openxmlformats.org/officeDocument/2006/relationships/tags" Target="../tags/tag41.xml" /><Relationship Id="rId45" Type="http://schemas.openxmlformats.org/officeDocument/2006/relationships/tags" Target="../tags/tag42.xml" /><Relationship Id="rId46" Type="http://schemas.openxmlformats.org/officeDocument/2006/relationships/tags" Target="../tags/tag43.xml" /><Relationship Id="rId47" Type="http://schemas.openxmlformats.org/officeDocument/2006/relationships/tags" Target="../tags/tag44.xml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1304023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椭圆 10"/>
          <p:cNvSpPr/>
          <p:nvPr/>
        </p:nvSpPr>
        <p:spPr>
          <a:xfrm rot="7260000">
            <a:off x="10367434" y="112607"/>
            <a:ext cx="1195493" cy="1165860"/>
          </a:xfrm>
          <a:prstGeom prst="ellipse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椭圆 12"/>
          <p:cNvSpPr/>
          <p:nvPr/>
        </p:nvSpPr>
        <p:spPr>
          <a:xfrm>
            <a:off x="-358986" y="-494454"/>
            <a:ext cx="3346873" cy="3330787"/>
          </a:xfrm>
          <a:prstGeom prst="ellipse">
            <a:avLst/>
          </a:prstGeom>
          <a:noFill/>
          <a:ln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矩形 15"/>
          <p:cNvSpPr/>
          <p:nvPr/>
        </p:nvSpPr>
        <p:spPr>
          <a:xfrm>
            <a:off x="4257530" y="1007925"/>
            <a:ext cx="3767533" cy="162520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zh-CN" sz="9800" spc="400">
                <a:solidFill>
                  <a:srgbClr val="0070C0"/>
                </a:solidFill>
                <a:latin typeface="宋体"/>
                <a:cs typeface="+mn-ea"/>
                <a:sym typeface="宋体"/>
              </a:rPr>
              <a:t>202X</a:t>
            </a:r>
          </a:p>
        </p:txBody>
      </p:sp>
      <p:sp>
        <p:nvSpPr>
          <p:cNvPr id="18" name="TextBox 7"/>
          <p:cNvSpPr>
            <a:spLocks noChangeArrowheads="1"/>
          </p:cNvSpPr>
          <p:nvPr/>
        </p:nvSpPr>
        <p:spPr>
          <a:xfrm>
            <a:off x="2827025" y="2791571"/>
            <a:ext cx="7116159" cy="1752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 anchor="ctr" anchorCtr="0">
            <a:normAutofit fontScale="87500"/>
          </a:bodyPr>
          <a:lstStyle>
            <a:defPPr>
              <a:defRPr lang="zh-CN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8000" b="1">
                <a:solidFill>
                  <a:srgbClr val="0070C0"/>
                </a:solidFill>
                <a:latin typeface="宋体"/>
                <a:ea typeface="微软雅黑" panose="020b0503020204020204" pitchFamily="34" charset="-122"/>
                <a:cs typeface="+mn-ea"/>
                <a:sym typeface="宋体"/>
              </a:rPr>
              <a:t>热干面的营销活动</a:t>
            </a:r>
          </a:p>
        </p:txBody>
      </p:sp>
      <p:grpSp>
        <p:nvGrpSpPr>
          <p:cNvPr id="20" name="组合 19"/>
          <p:cNvGrpSpPr/>
          <p:nvPr/>
        </p:nvGrpSpPr>
        <p:grpSpPr>
          <a:xfrm>
            <a:off x="5166895" y="4774556"/>
            <a:ext cx="2436420" cy="364504"/>
            <a:chOff x="5677613" y="3909380"/>
            <a:chExt cx="1827315" cy="273378"/>
          </a:xfrm>
        </p:grpSpPr>
        <p:sp>
          <p:nvSpPr>
            <p:cNvPr id="21" name="矩形 20"/>
            <p:cNvSpPr/>
            <p:nvPr/>
          </p:nvSpPr>
          <p:spPr>
            <a:xfrm>
              <a:off x="5677614" y="3909380"/>
              <a:ext cx="1827314" cy="273378"/>
            </a:xfrm>
            <a:prstGeom prst="rect">
              <a:avLst/>
            </a:prstGeom>
            <a:noFill/>
            <a:ln w="1270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TextBox 84"/>
            <p:cNvSpPr txBox="1"/>
            <p:nvPr/>
          </p:nvSpPr>
          <p:spPr>
            <a:xfrm>
              <a:off x="5677613" y="3921148"/>
              <a:ext cx="1736293" cy="2385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585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170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75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33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7924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509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093" algn="l" defTabSz="121917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67">
                  <a:solidFill>
                    <a:schemeClr val="tx1">
                      <a:lumMod val="65000"/>
                      <a:lumOff val="35000"/>
                    </a:schemeClr>
                  </a:solidFill>
                  <a:latin typeface="宋体"/>
                  <a:ea typeface="微软雅黑" panose="020b0503020204020204" pitchFamily="34" charset="-122"/>
                  <a:cs typeface="+mn-ea"/>
                  <a:sym typeface="宋体"/>
                </a:rPr>
                <a:t>部门：</a:t>
              </a:r>
              <a:r>
                <a:rPr lang="zh-CN" altLang="zh-CN" sz="1467">
                  <a:solidFill>
                    <a:schemeClr val="tx1">
                      <a:lumMod val="65000"/>
                      <a:lumOff val="35000"/>
                    </a:schemeClr>
                  </a:solidFill>
                  <a:latin typeface="宋体"/>
                  <a:ea typeface="微软雅黑" panose="020b0503020204020204" pitchFamily="34" charset="-122"/>
                  <a:cs typeface="+mn-ea"/>
                  <a:sym typeface="宋体"/>
                </a:rPr>
                <a:t>XXX   </a:t>
              </a:r>
              <a:r>
                <a:rPr lang="zh-CN" altLang="en-US" sz="1467">
                  <a:solidFill>
                    <a:schemeClr val="tx1">
                      <a:lumMod val="65000"/>
                      <a:lumOff val="35000"/>
                    </a:schemeClr>
                  </a:solidFill>
                  <a:latin typeface="宋体"/>
                  <a:ea typeface="微软雅黑" panose="020b0503020204020204" pitchFamily="34" charset="-122"/>
                  <a:cs typeface="+mn-ea"/>
                  <a:sym typeface="宋体"/>
                </a:rPr>
                <a:t>汇报人：</a:t>
              </a:r>
              <a:r>
                <a:rPr lang="zh-CN" altLang="zh-CN" sz="1467">
                  <a:solidFill>
                    <a:schemeClr val="tx1">
                      <a:lumMod val="65000"/>
                      <a:lumOff val="35000"/>
                    </a:schemeClr>
                  </a:solidFill>
                  <a:latin typeface="宋体"/>
                  <a:ea typeface="微软雅黑" panose="020b0503020204020204" pitchFamily="34" charset="-122"/>
                  <a:cs typeface="+mn-ea"/>
                  <a:sym typeface="宋体"/>
                </a:rPr>
                <a:t>xxx</a:t>
              </a:r>
              <a:endParaRPr lang="zh-CN" altLang="en-US" sz="1467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ea typeface="微软雅黑" panose="020b0503020204020204" pitchFamily="34" charset="-122"/>
                <a:cs typeface="+mn-ea"/>
                <a:sym typeface="宋体"/>
              </a:endParaRPr>
            </a:p>
          </p:txBody>
        </p:sp>
      </p:grpSp>
      <p:sp>
        <p:nvSpPr>
          <p:cNvPr id="23" name="等腰三角形 22"/>
          <p:cNvSpPr/>
          <p:nvPr/>
        </p:nvSpPr>
        <p:spPr>
          <a:xfrm rot="18055814">
            <a:off x="11060881" y="1908925"/>
            <a:ext cx="525191" cy="1128456"/>
          </a:xfrm>
          <a:prstGeom prst="triangle">
            <a:avLst>
              <a:gd name="adj" fmla="val 1997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等腰三角形 23"/>
          <p:cNvSpPr/>
          <p:nvPr/>
        </p:nvSpPr>
        <p:spPr>
          <a:xfrm rot="10800000">
            <a:off x="3830560" y="1773763"/>
            <a:ext cx="498264" cy="503596"/>
          </a:xfrm>
          <a:prstGeom prst="triangle">
            <a:avLst>
              <a:gd name="adj" fmla="val 1997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等腰三角形 24"/>
          <p:cNvSpPr/>
          <p:nvPr/>
        </p:nvSpPr>
        <p:spPr>
          <a:xfrm rot="19493300">
            <a:off x="1396528" y="4188574"/>
            <a:ext cx="1637925" cy="356871"/>
          </a:xfrm>
          <a:prstGeom prst="triangle">
            <a:avLst>
              <a:gd name="adj" fmla="val 1997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等腰三角形 25"/>
          <p:cNvSpPr/>
          <p:nvPr/>
        </p:nvSpPr>
        <p:spPr>
          <a:xfrm rot="18055814" flipV="1">
            <a:off x="7860651" y="5024712"/>
            <a:ext cx="525191" cy="239931"/>
          </a:xfrm>
          <a:prstGeom prst="triangle">
            <a:avLst>
              <a:gd name="adj" fmla="val 1997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椭圆 26"/>
          <p:cNvSpPr/>
          <p:nvPr/>
        </p:nvSpPr>
        <p:spPr>
          <a:xfrm>
            <a:off x="-358986" y="-381846"/>
            <a:ext cx="2837180" cy="2659380"/>
          </a:xfrm>
          <a:prstGeom prst="ellipse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椭圆 27"/>
          <p:cNvSpPr/>
          <p:nvPr/>
        </p:nvSpPr>
        <p:spPr>
          <a:xfrm>
            <a:off x="625688" y="2431628"/>
            <a:ext cx="817033" cy="771313"/>
          </a:xfrm>
          <a:prstGeom prst="ellipse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椭圆 28"/>
          <p:cNvSpPr/>
          <p:nvPr/>
        </p:nvSpPr>
        <p:spPr>
          <a:xfrm>
            <a:off x="2768600" y="877147"/>
            <a:ext cx="450427" cy="463973"/>
          </a:xfrm>
          <a:prstGeom prst="ellipse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椭圆 29"/>
          <p:cNvSpPr/>
          <p:nvPr/>
        </p:nvSpPr>
        <p:spPr>
          <a:xfrm rot="7260000">
            <a:off x="9650308" y="4062307"/>
            <a:ext cx="3346873" cy="3330787"/>
          </a:xfrm>
          <a:prstGeom prst="ellipse">
            <a:avLst/>
          </a:prstGeom>
          <a:noFill/>
          <a:ln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椭圆 30"/>
          <p:cNvSpPr/>
          <p:nvPr/>
        </p:nvSpPr>
        <p:spPr>
          <a:xfrm rot="7260000">
            <a:off x="10230759" y="4894134"/>
            <a:ext cx="2837180" cy="2659380"/>
          </a:xfrm>
          <a:prstGeom prst="ellipse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椭圆 31"/>
          <p:cNvSpPr/>
          <p:nvPr/>
        </p:nvSpPr>
        <p:spPr>
          <a:xfrm rot="7260000">
            <a:off x="9207501" y="5472008"/>
            <a:ext cx="817033" cy="771313"/>
          </a:xfrm>
          <a:prstGeom prst="ellipse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椭圆 32"/>
          <p:cNvSpPr/>
          <p:nvPr/>
        </p:nvSpPr>
        <p:spPr>
          <a:xfrm rot="7260000">
            <a:off x="10618893" y="3918374"/>
            <a:ext cx="450427" cy="463973"/>
          </a:xfrm>
          <a:prstGeom prst="ellipse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椭圆 33"/>
          <p:cNvSpPr/>
          <p:nvPr/>
        </p:nvSpPr>
        <p:spPr>
          <a:xfrm rot="7260000">
            <a:off x="9753600" y="561341"/>
            <a:ext cx="1195493" cy="1165860"/>
          </a:xfrm>
          <a:prstGeom prst="ellipse">
            <a:avLst/>
          </a:prstGeom>
          <a:noFill/>
          <a:ln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椭圆 34"/>
          <p:cNvSpPr/>
          <p:nvPr/>
        </p:nvSpPr>
        <p:spPr>
          <a:xfrm rot="7260000">
            <a:off x="9617287" y="716280"/>
            <a:ext cx="450427" cy="463973"/>
          </a:xfrm>
          <a:prstGeom prst="ellipse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等腰三角形 35"/>
          <p:cNvSpPr/>
          <p:nvPr/>
        </p:nvSpPr>
        <p:spPr>
          <a:xfrm rot="15120000">
            <a:off x="7956127" y="1678094"/>
            <a:ext cx="335280" cy="693420"/>
          </a:xfrm>
          <a:prstGeom prst="triangle">
            <a:avLst>
              <a:gd name="adj" fmla="val 1997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609585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1219170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82875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243833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3047924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3657509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4267093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4876678" marR="0" indent="0" algn="l" defTabSz="121917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 prLst="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6" presetClass="entr" presetSubtype="0" dur="1000" fill="hold" grpId="3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0">
                                      <p:cBhvr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36" presetClass="emph" presetSubtype="0" dur="500" fill="hold" grpId="4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22" presetID="14" presetClass="entr" presetSubtype="10" dur="50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 prLst="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6" presetID="55" presetClass="entr" presetSubtype="0" dur="1000" fill="hold" grpId="5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dur="1000" fill="hold" grpId="8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3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dur="1000" fill="hold" grpId="7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4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dur="1000" fill="hold" grpId="6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4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  <p:cond evt="onBegin" delay="0">
                          <p:tn val="45"/>
                        </p:cond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0" dur="5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0" dur="5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0" dur="5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  <p:cond evt="onBegin" delay="0">
                          <p:tn val="67"/>
                        </p:cond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7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0" dur="5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7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0" dur="5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8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0" dur="5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8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9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0" dur="5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9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0" dur="5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10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6" presetID="55" presetClass="entr" presetSubtype="0" dur="1000" fill="hold" grpId="18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11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1"/>
      <p:bldP spid="16" grpId="2"/>
      <p:bldP spid="18" grpId="3"/>
      <p:bldP spid="18" grpId="4"/>
      <p:bldP spid="23" grpId="5"/>
      <p:bldP spid="24" grpId="6"/>
      <p:bldP spid="25" grpId="7"/>
      <p:bldP spid="26" grpId="8"/>
      <p:bldP spid="27" grpId="9"/>
      <p:bldP spid="28" grpId="10"/>
      <p:bldP spid="29" grpId="11"/>
      <p:bldP spid="30" grpId="12"/>
      <p:bldP spid="31" grpId="13"/>
      <p:bldP spid="32" grpId="14"/>
      <p:bldP spid="33" grpId="15"/>
      <p:bldP spid="34" grpId="16"/>
      <p:bldP spid="35" grpId="17"/>
      <p:bldP spid="36" grpId="18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368" y="0"/>
            <a:ext cx="12187263" cy="6858000"/>
          </a:xfrm>
          <a:prstGeom prst="rect">
            <a:avLst/>
          </a:prstGeom>
          <a:ln>
            <a:noFill/>
          </a:ln>
        </p:spPr>
      </p:pic>
      <p:sp>
        <p:nvSpPr>
          <p:cNvPr id="30" name="Title 1"/>
          <p:cNvSpPr txBox="1"/>
          <p:nvPr/>
        </p:nvSpPr>
        <p:spPr>
          <a:xfrm>
            <a:off x="1288522" y="234191"/>
            <a:ext cx="10760140" cy="506511"/>
          </a:xfrm>
          <a:prstGeom prst="rect">
            <a:avLst/>
          </a:prstGeom>
        </p:spPr>
        <p:txBody>
          <a:bodyPr lIns="0" rIns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anose="02000000000000000000" pitchFamily="2" charset="0"/>
                <a:cs typeface="Open Sans Light" panose="020b0306030504020204" pitchFamily="34" charset="0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0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ea typeface="+mn-ea"/>
                <a:cs typeface="+mn-ea"/>
                <a:sym typeface="宋体"/>
              </a:rPr>
              <a:t>-</a:t>
            </a:r>
          </a:p>
        </p:txBody>
      </p:sp>
      <p:pic>
        <p:nvPicPr>
          <p:cNvPr id="31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-256317" y="-315416"/>
            <a:ext cx="1529557" cy="1737377"/>
          </a:xfrm>
          <a:prstGeom prst="rect">
            <a:avLst/>
          </a:prstGeom>
          <a:ln>
            <a:noFill/>
          </a:ln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96620" y="2287905"/>
            <a:ext cx="4814570" cy="618490"/>
          </a:xfrm>
          <a:prstGeom prst="rect">
            <a:avLst/>
          </a:prstGeom>
          <a:ln>
            <a:noFill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143635" y="2291080"/>
            <a:ext cx="908685" cy="619125"/>
          </a:xfrm>
          <a:prstGeom prst="rect">
            <a:avLst/>
          </a:prstGeom>
          <a:ln>
            <a:noFill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056630" y="2287905"/>
            <a:ext cx="4814570" cy="618490"/>
          </a:xfrm>
          <a:prstGeom prst="rect">
            <a:avLst/>
          </a:prstGeom>
          <a:ln>
            <a:noFill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303645" y="2291080"/>
            <a:ext cx="908685" cy="619125"/>
          </a:xfrm>
          <a:prstGeom prst="rect">
            <a:avLst/>
          </a:prstGeom>
          <a:ln>
            <a:noFill/>
          </a:ln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96620" y="3330575"/>
            <a:ext cx="4814570" cy="618490"/>
          </a:xfrm>
          <a:prstGeom prst="rect">
            <a:avLst/>
          </a:prstGeom>
          <a:ln>
            <a:noFill/>
          </a:ln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143635" y="3333750"/>
            <a:ext cx="908685" cy="619125"/>
          </a:xfrm>
          <a:prstGeom prst="rect">
            <a:avLst/>
          </a:prstGeom>
          <a:ln>
            <a:noFill/>
          </a:ln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056630" y="3330575"/>
            <a:ext cx="4814570" cy="618490"/>
          </a:xfrm>
          <a:prstGeom prst="rect">
            <a:avLst/>
          </a:prstGeom>
          <a:ln>
            <a:noFill/>
          </a:ln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303645" y="3333750"/>
            <a:ext cx="908685" cy="619125"/>
          </a:xfrm>
          <a:prstGeom prst="rect">
            <a:avLst/>
          </a:prstGeom>
          <a:ln>
            <a:noFill/>
          </a:ln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96620" y="4394200"/>
            <a:ext cx="4814570" cy="618490"/>
          </a:xfrm>
          <a:prstGeom prst="rect">
            <a:avLst/>
          </a:prstGeom>
          <a:ln>
            <a:noFill/>
          </a:ln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143635" y="4397375"/>
            <a:ext cx="908685" cy="619125"/>
          </a:xfrm>
          <a:prstGeom prst="rect">
            <a:avLst/>
          </a:prstGeom>
          <a:ln>
            <a:noFill/>
          </a:ln>
        </p:spPr>
      </p:pic>
      <p:sp>
        <p:nvSpPr>
          <p:cNvPr id="17" name="TextBox 17"/>
          <p:cNvSpPr txBox="1"/>
          <p:nvPr/>
        </p:nvSpPr>
        <p:spPr>
          <a:xfrm>
            <a:off x="1055370" y="2258695"/>
            <a:ext cx="1029970" cy="476250"/>
          </a:xfrm>
          <a:prstGeom prst="rect">
            <a:avLst/>
          </a:prstGeom>
        </p:spPr>
        <p:txBody>
          <a:bodyPr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sz="3600" b="1">
                <a:solidFill>
                  <a:srgbClr val="FFFFFF"/>
                </a:solidFill>
                <a:latin typeface="宋体"/>
                <a:sym typeface="宋体"/>
              </a:rPr>
              <a:t>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207578" y="2394268"/>
            <a:ext cx="2696528" cy="514033"/>
          </a:xfrm>
          <a:prstGeom prst="rect">
            <a:avLst/>
          </a:prstGeom>
        </p:spPr>
        <p:txBody>
          <a:bodyPr rtlCol="0" anchor="t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sz="2400">
                <a:solidFill>
                  <a:srgbClr val="000000"/>
                </a:solidFill>
                <a:latin typeface="宋体"/>
                <a:ea typeface="fnsystSCBold"/>
                <a:sym typeface="宋体"/>
              </a:rPr>
              <a:t>活动主题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3480" y="2220595"/>
            <a:ext cx="1029970" cy="469900"/>
          </a:xfrm>
          <a:prstGeom prst="rect">
            <a:avLst/>
          </a:prstGeom>
        </p:spPr>
        <p:txBody>
          <a:bodyPr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sz="3600" b="1">
                <a:solidFill>
                  <a:srgbClr val="FFFFFF"/>
                </a:solidFill>
                <a:latin typeface="宋体"/>
                <a:sym typeface="宋体"/>
              </a:rPr>
              <a:t>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499985" y="2394268"/>
            <a:ext cx="2773998" cy="464503"/>
          </a:xfrm>
          <a:prstGeom prst="rect">
            <a:avLst/>
          </a:prstGeom>
        </p:spPr>
        <p:txBody>
          <a:bodyPr rtlCol="0" anchor="t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sz="2400">
                <a:solidFill>
                  <a:srgbClr val="000000"/>
                </a:solidFill>
                <a:latin typeface="宋体"/>
                <a:ea typeface="fnsystSCBold"/>
                <a:sym typeface="宋体"/>
              </a:rPr>
              <a:t>活动时间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93470" y="3301365"/>
            <a:ext cx="1029970" cy="476250"/>
          </a:xfrm>
          <a:prstGeom prst="rect">
            <a:avLst/>
          </a:prstGeom>
        </p:spPr>
        <p:txBody>
          <a:bodyPr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sz="3600" b="1">
                <a:solidFill>
                  <a:srgbClr val="FFFFFF"/>
                </a:solidFill>
                <a:latin typeface="宋体"/>
                <a:sym typeface="宋体"/>
              </a:rPr>
              <a:t>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279650" y="3393440"/>
            <a:ext cx="2876868" cy="474028"/>
          </a:xfrm>
          <a:prstGeom prst="rect">
            <a:avLst/>
          </a:prstGeom>
        </p:spPr>
        <p:txBody>
          <a:bodyPr rtlCol="0" anchor="t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sz="2400">
                <a:solidFill>
                  <a:srgbClr val="000000"/>
                </a:solidFill>
                <a:latin typeface="宋体"/>
                <a:ea typeface="fnsystSCBold"/>
                <a:sym typeface="宋体"/>
              </a:rPr>
              <a:t>活动地点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253480" y="3301365"/>
            <a:ext cx="1029970" cy="476250"/>
          </a:xfrm>
          <a:prstGeom prst="rect">
            <a:avLst/>
          </a:prstGeom>
        </p:spPr>
        <p:txBody>
          <a:bodyPr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sz="3600" b="1">
                <a:solidFill>
                  <a:srgbClr val="FFFFFF"/>
                </a:solidFill>
                <a:latin typeface="宋体"/>
                <a:sym typeface="宋体"/>
              </a:rPr>
              <a:t>4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5370" y="4364990"/>
            <a:ext cx="1029970" cy="476250"/>
          </a:xfrm>
          <a:prstGeom prst="rect">
            <a:avLst/>
          </a:prstGeom>
        </p:spPr>
        <p:txBody>
          <a:bodyPr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sz="3600" b="1">
                <a:solidFill>
                  <a:srgbClr val="FFFFFF"/>
                </a:solidFill>
                <a:latin typeface="宋体"/>
                <a:sym typeface="宋体"/>
              </a:rPr>
              <a:t>5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536180" y="3393440"/>
            <a:ext cx="2710180" cy="448628"/>
          </a:xfrm>
          <a:prstGeom prst="rect">
            <a:avLst/>
          </a:prstGeom>
        </p:spPr>
        <p:txBody>
          <a:bodyPr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sz="2400">
                <a:solidFill>
                  <a:srgbClr val="000000"/>
                </a:solidFill>
                <a:latin typeface="宋体"/>
                <a:ea typeface="fnsystSCBold"/>
                <a:sym typeface="宋体"/>
              </a:rPr>
              <a:t>活动内容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207578" y="4468178"/>
            <a:ext cx="2673350" cy="544513"/>
          </a:xfrm>
          <a:prstGeom prst="rect">
            <a:avLst/>
          </a:prstGeom>
        </p:spPr>
        <p:txBody>
          <a:bodyPr rtlCol="0" anchor="t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sz="2400">
                <a:solidFill>
                  <a:srgbClr val="000000"/>
                </a:solidFill>
                <a:latin typeface="宋体"/>
                <a:ea typeface="fnsystSCBold"/>
                <a:sym typeface="宋体"/>
              </a:rPr>
              <a:t>活动效果评估</a:t>
            </a:r>
          </a:p>
        </p:txBody>
      </p:sp>
      <p:pic>
        <p:nvPicPr>
          <p:cNvPr id="2" name="Picture 10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023992" y="4364990"/>
            <a:ext cx="4814570" cy="618490"/>
          </a:xfrm>
          <a:prstGeom prst="rect">
            <a:avLst/>
          </a:prstGeom>
          <a:ln>
            <a:noFill/>
          </a:ln>
        </p:spPr>
      </p:pic>
      <p:pic>
        <p:nvPicPr>
          <p:cNvPr id="3" name="Picture 11"/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271007" y="4368165"/>
            <a:ext cx="908685" cy="619125"/>
          </a:xfrm>
          <a:prstGeom prst="rect">
            <a:avLst/>
          </a:prstGeom>
          <a:ln>
            <a:noFill/>
          </a:ln>
        </p:spPr>
      </p:pic>
      <p:sp>
        <p:nvSpPr>
          <p:cNvPr id="14" name="TextBox 23"/>
          <p:cNvSpPr txBox="1"/>
          <p:nvPr/>
        </p:nvSpPr>
        <p:spPr>
          <a:xfrm>
            <a:off x="6220842" y="4335780"/>
            <a:ext cx="1029970" cy="476250"/>
          </a:xfrm>
          <a:prstGeom prst="rect">
            <a:avLst/>
          </a:prstGeom>
        </p:spPr>
        <p:txBody>
          <a:bodyPr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sz="3600" b="1">
                <a:solidFill>
                  <a:srgbClr val="FFFFFF"/>
                </a:solidFill>
                <a:latin typeface="宋体"/>
                <a:sym typeface="宋体"/>
              </a:rPr>
              <a:t>6</a:t>
            </a:r>
          </a:p>
        </p:txBody>
      </p:sp>
      <p:sp>
        <p:nvSpPr>
          <p:cNvPr id="15" name="TextBox 26"/>
          <p:cNvSpPr txBox="1"/>
          <p:nvPr/>
        </p:nvSpPr>
        <p:spPr>
          <a:xfrm>
            <a:off x="7503542" y="4427855"/>
            <a:ext cx="2710180" cy="448628"/>
          </a:xfrm>
          <a:prstGeom prst="rect">
            <a:avLst/>
          </a:prstGeom>
        </p:spPr>
        <p:txBody>
          <a:bodyPr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sz="2400">
                <a:solidFill>
                  <a:srgbClr val="000000"/>
                </a:solidFill>
                <a:latin typeface="宋体"/>
                <a:ea typeface="fnsystSCBold"/>
                <a:sym typeface="宋体"/>
              </a:rPr>
              <a:t>总结与展望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6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368" y="0"/>
            <a:ext cx="12187263" cy="6858000"/>
          </a:xfrm>
          <a:prstGeom prst="rect">
            <a:avLst/>
          </a:prstGeom>
          <a:ln>
            <a:noFill/>
          </a:ln>
        </p:spPr>
      </p:pic>
      <p:sp>
        <p:nvSpPr>
          <p:cNvPr id="87" name="Title 1"/>
          <p:cNvSpPr txBox="1"/>
          <p:nvPr/>
        </p:nvSpPr>
        <p:spPr>
          <a:xfrm>
            <a:off x="1288522" y="234191"/>
            <a:ext cx="10760140" cy="506511"/>
          </a:xfrm>
          <a:prstGeom prst="rect">
            <a:avLst/>
          </a:prstGeom>
        </p:spPr>
        <p:txBody>
          <a:bodyPr lIns="0" rIns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anose="02000000000000000000" pitchFamily="2" charset="0"/>
                <a:cs typeface="Open Sans Light" panose="020b0306030504020204" pitchFamily="34" charset="0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0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ea typeface="+mn-ea"/>
                <a:cs typeface="+mn-ea"/>
                <a:sym typeface="宋体"/>
              </a:rPr>
              <a:t>热干面的营销活动</a:t>
            </a:r>
          </a:p>
        </p:txBody>
      </p:sp>
      <p:pic>
        <p:nvPicPr>
          <p:cNvPr id="88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-256317" y="-315416"/>
            <a:ext cx="1529557" cy="1737377"/>
          </a:xfrm>
          <a:prstGeom prst="rect">
            <a:avLst/>
          </a:prstGeom>
          <a:ln>
            <a:noFill/>
          </a:ln>
        </p:spPr>
      </p:pic>
      <p:sp>
        <p:nvSpPr>
          <p:cNvPr id="54" name="Isosceles Triangle 41"/>
          <p:cNvSpPr/>
          <p:nvPr>
            <p:custDataLst>
              <p:tags r:id="rId4"/>
            </p:custDataLst>
          </p:nvPr>
        </p:nvSpPr>
        <p:spPr>
          <a:xfrm rot="2837246" flipV="1">
            <a:off x="4688627" y="4310830"/>
            <a:ext cx="696313" cy="948711"/>
          </a:xfrm>
          <a:prstGeom prst="triangle">
            <a:avLst/>
          </a:prstGeom>
          <a:solidFill>
            <a:srgbClr val="6C6C6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Isosceles Triangle 7"/>
          <p:cNvSpPr/>
          <p:nvPr>
            <p:custDataLst>
              <p:tags r:id="rId5"/>
            </p:custDataLst>
          </p:nvPr>
        </p:nvSpPr>
        <p:spPr>
          <a:xfrm rot="2837246" flipV="1">
            <a:off x="4706651" y="4698772"/>
            <a:ext cx="320586" cy="486412"/>
          </a:xfrm>
          <a:custGeom>
            <a:gdLst>
              <a:gd name="connsiteX0" fmla="*/ 0 w 354170"/>
              <a:gd name="connsiteY0" fmla="*/ 479252 h 479252"/>
              <a:gd name="connsiteX1" fmla="*/ 177085 w 354170"/>
              <a:gd name="connsiteY1" fmla="*/ 0 h 479252"/>
              <a:gd name="connsiteX2" fmla="*/ 354170 w 354170"/>
              <a:gd name="connsiteY2" fmla="*/ 479252 h 479252"/>
              <a:gd name="connsiteX3" fmla="*/ 0 w 354170"/>
              <a:gd name="connsiteY3" fmla="*/ 479252 h 479252"/>
              <a:gd name="connsiteX0-1" fmla="*/ 0 w 354170"/>
              <a:gd name="connsiteY0-2" fmla="*/ 479252 h 537369"/>
              <a:gd name="connsiteX1-3" fmla="*/ 177085 w 354170"/>
              <a:gd name="connsiteY1-4" fmla="*/ 0 h 537369"/>
              <a:gd name="connsiteX2-5" fmla="*/ 354170 w 354170"/>
              <a:gd name="connsiteY2-6" fmla="*/ 479252 h 537369"/>
              <a:gd name="connsiteX3-7" fmla="*/ 173116 w 354170"/>
              <a:gd name="connsiteY3-8" fmla="*/ 537369 h 537369"/>
              <a:gd name="connsiteX4" fmla="*/ 0 w 354170"/>
              <a:gd name="connsiteY4" fmla="*/ 479252 h 53736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" y="connsiteY4"/>
              </a:cxn>
            </a:cxnLst>
            <a:rect l="l" t="t" r="r" b="b"/>
            <a:pathLst>
              <a:path w="354170" h="537369">
                <a:moveTo>
                  <a:pt x="0" y="479252"/>
                </a:moveTo>
                <a:lnTo>
                  <a:pt x="177085" y="0"/>
                </a:lnTo>
                <a:lnTo>
                  <a:pt x="354170" y="479252"/>
                </a:lnTo>
                <a:cubicBezTo>
                  <a:pt x="289056" y="480368"/>
                  <a:pt x="238230" y="536253"/>
                  <a:pt x="173116" y="537369"/>
                </a:cubicBezTo>
                <a:lnTo>
                  <a:pt x="0" y="479252"/>
                </a:lnTo>
                <a:close/>
              </a:path>
            </a:pathLst>
          </a:cu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grpSp>
        <p:nvGrpSpPr>
          <p:cNvPr id="17" name="组合 16"/>
          <p:cNvGrpSpPr/>
          <p:nvPr>
            <p:custDataLst>
              <p:tags r:id="rId6"/>
            </p:custDataLst>
          </p:nvPr>
        </p:nvGrpSpPr>
        <p:grpSpPr>
          <a:xfrm>
            <a:off x="5083685" y="1801891"/>
            <a:ext cx="3505056" cy="2586818"/>
            <a:chOff x="5083367" y="1992391"/>
            <a:chExt cx="3505056" cy="2586818"/>
          </a:xfrm>
        </p:grpSpPr>
        <p:sp>
          <p:nvSpPr>
            <p:cNvPr id="37" name="Rectangle 4"/>
            <p:cNvSpPr/>
            <p:nvPr>
              <p:custDataLst>
                <p:tags r:id="rId7"/>
              </p:custDataLst>
            </p:nvPr>
          </p:nvSpPr>
          <p:spPr>
            <a:xfrm rot="2837246">
              <a:off x="6487738" y="1561961"/>
              <a:ext cx="696313" cy="3505056"/>
            </a:xfrm>
            <a:prstGeom prst="rect">
              <a:avLst/>
            </a:prstGeom>
            <a:noFill/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2">
              <a:srgbClr val="C55456">
                <a:shade val="50000"/>
              </a:srgbClr>
            </a:lnRef>
            <a:fillRef idx="1">
              <a:srgbClr val="C55456"/>
            </a:fillRef>
            <a:effectRef idx="0">
              <a:srgbClr val="C55456"/>
            </a:effectRef>
            <a:fontRef idx="minor">
              <a:sysClr val="window" lastClr="FFFFFF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38" name="Straight Connector 7"/>
            <p:cNvCxnSpPr>
              <a:endCxn id="22" idx="7"/>
            </p:cNvCxnSpPr>
            <p:nvPr>
              <p:custDataLst>
                <p:tags r:id="rId8"/>
              </p:custDataLst>
            </p:nvPr>
          </p:nvCxnSpPr>
          <p:spPr>
            <a:xfrm rot="2837246" flipH="1">
              <a:off x="7670139" y="2089392"/>
              <a:ext cx="586843" cy="392842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39" name="Straight Connector 8"/>
            <p:cNvCxnSpPr>
              <a:endCxn id="26" idx="7"/>
            </p:cNvCxnSpPr>
            <p:nvPr>
              <p:custDataLst>
                <p:tags r:id="rId9"/>
              </p:custDataLst>
            </p:nvPr>
          </p:nvCxnSpPr>
          <p:spPr>
            <a:xfrm rot="2837246" flipH="1">
              <a:off x="7738957" y="2520544"/>
              <a:ext cx="204552" cy="186484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0" name="Straight Connector 9"/>
            <p:cNvCxnSpPr>
              <a:endCxn id="26" idx="5"/>
            </p:cNvCxnSpPr>
            <p:nvPr>
              <p:custDataLst>
                <p:tags r:id="rId10"/>
              </p:custDataLst>
            </p:nvPr>
          </p:nvCxnSpPr>
          <p:spPr>
            <a:xfrm rot="2837246" flipH="1" flipV="1">
              <a:off x="7447686" y="2763019"/>
              <a:ext cx="197756" cy="236352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1" name="Straight Connector 10"/>
            <p:cNvCxnSpPr>
              <a:stCxn id="26" idx="1"/>
            </p:cNvCxnSpPr>
            <p:nvPr>
              <p:custDataLst>
                <p:tags r:id="rId11"/>
              </p:custDataLst>
            </p:nvPr>
          </p:nvCxnSpPr>
          <p:spPr>
            <a:xfrm rot="2837246" flipH="1" flipV="1">
              <a:off x="7450945" y="2235125"/>
              <a:ext cx="226485" cy="174617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2" name="Straight Connector 11"/>
            <p:cNvCxnSpPr>
              <a:stCxn id="29" idx="7"/>
            </p:cNvCxnSpPr>
            <p:nvPr>
              <p:custDataLst>
                <p:tags r:id="rId12"/>
              </p:custDataLst>
            </p:nvPr>
          </p:nvCxnSpPr>
          <p:spPr>
            <a:xfrm rot="2837246" flipV="1">
              <a:off x="7216849" y="2456572"/>
              <a:ext cx="211467" cy="331080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3" name="Straight Connector 12"/>
            <p:cNvCxnSpPr>
              <a:stCxn id="28" idx="1"/>
            </p:cNvCxnSpPr>
            <p:nvPr>
              <p:custDataLst>
                <p:tags r:id="rId13"/>
              </p:custDataLst>
            </p:nvPr>
          </p:nvCxnSpPr>
          <p:spPr>
            <a:xfrm rot="2837246" flipH="1" flipV="1">
              <a:off x="6932893" y="3178268"/>
              <a:ext cx="317284" cy="103269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4" name="Straight Connector 13"/>
            <p:cNvCxnSpPr>
              <a:stCxn id="27" idx="7"/>
            </p:cNvCxnSpPr>
            <p:nvPr>
              <p:custDataLst>
                <p:tags r:id="rId14"/>
              </p:custDataLst>
            </p:nvPr>
          </p:nvCxnSpPr>
          <p:spPr>
            <a:xfrm rot="2837246" flipV="1">
              <a:off x="6695312" y="2930958"/>
              <a:ext cx="183125" cy="372892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5" name="Straight Connector 14"/>
            <p:cNvCxnSpPr/>
            <p:nvPr>
              <p:custDataLst>
                <p:tags r:id="rId15"/>
              </p:custDataLst>
            </p:nvPr>
          </p:nvCxnSpPr>
          <p:spPr>
            <a:xfrm rot="2837246" flipH="1" flipV="1">
              <a:off x="6860289" y="2740281"/>
              <a:ext cx="304949" cy="251938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6" name="Straight Connector 15"/>
            <p:cNvCxnSpPr/>
            <p:nvPr>
              <p:custDataLst>
                <p:tags r:id="rId16"/>
              </p:custDataLst>
            </p:nvPr>
          </p:nvCxnSpPr>
          <p:spPr>
            <a:xfrm rot="2837246" flipV="1">
              <a:off x="7132928" y="2918897"/>
              <a:ext cx="376806" cy="330337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7" name="Straight Connector 16"/>
            <p:cNvCxnSpPr>
              <a:stCxn id="27" idx="6"/>
            </p:cNvCxnSpPr>
            <p:nvPr>
              <p:custDataLst>
                <p:tags r:id="rId17"/>
              </p:custDataLst>
            </p:nvPr>
          </p:nvCxnSpPr>
          <p:spPr>
            <a:xfrm rot="2837246" flipV="1">
              <a:off x="6542427" y="3275603"/>
              <a:ext cx="609906" cy="248295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8" name="Straight Connector 17"/>
            <p:cNvCxnSpPr>
              <a:stCxn id="35" idx="1"/>
            </p:cNvCxnSpPr>
            <p:nvPr>
              <p:custDataLst>
                <p:tags r:id="rId18"/>
              </p:custDataLst>
            </p:nvPr>
          </p:nvCxnSpPr>
          <p:spPr>
            <a:xfrm rot="2837246" flipH="1" flipV="1">
              <a:off x="6307309" y="3234522"/>
              <a:ext cx="141124" cy="320378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9" name="Straight Connector 18"/>
            <p:cNvCxnSpPr>
              <a:stCxn id="35" idx="3"/>
            </p:cNvCxnSpPr>
            <p:nvPr>
              <p:custDataLst>
                <p:tags r:id="rId19"/>
              </p:custDataLst>
            </p:nvPr>
          </p:nvCxnSpPr>
          <p:spPr>
            <a:xfrm rot="2837246" flipV="1">
              <a:off x="6226368" y="3572220"/>
              <a:ext cx="503178" cy="337066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50" name="Straight Connector 19"/>
            <p:cNvCxnSpPr>
              <a:stCxn id="32" idx="1"/>
            </p:cNvCxnSpPr>
            <p:nvPr>
              <p:custDataLst>
                <p:tags r:id="rId20"/>
              </p:custDataLst>
            </p:nvPr>
          </p:nvCxnSpPr>
          <p:spPr>
            <a:xfrm rot="2837246" flipH="1" flipV="1">
              <a:off x="5926341" y="4186209"/>
              <a:ext cx="291652" cy="44063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51" name="Straight Connector 20"/>
            <p:cNvCxnSpPr/>
            <p:nvPr>
              <p:custDataLst>
                <p:tags r:id="rId21"/>
              </p:custDataLst>
            </p:nvPr>
          </p:nvCxnSpPr>
          <p:spPr>
            <a:xfrm rot="2837246" flipH="1">
              <a:off x="5571561" y="3846015"/>
              <a:ext cx="209947" cy="561998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52" name="Straight Connector 21"/>
            <p:cNvCxnSpPr/>
            <p:nvPr>
              <p:custDataLst>
                <p:tags r:id="rId22"/>
              </p:custDataLst>
            </p:nvPr>
          </p:nvCxnSpPr>
          <p:spPr>
            <a:xfrm rot="2837246" flipH="1" flipV="1">
              <a:off x="5702316" y="4159628"/>
              <a:ext cx="342648" cy="496514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53" name="Straight Connector 22"/>
            <p:cNvCxnSpPr/>
            <p:nvPr>
              <p:custDataLst>
                <p:tags r:id="rId23"/>
              </p:custDataLst>
            </p:nvPr>
          </p:nvCxnSpPr>
          <p:spPr>
            <a:xfrm rot="2837246" flipV="1">
              <a:off x="6169181" y="3591604"/>
              <a:ext cx="324889" cy="666663"/>
            </a:xfrm>
            <a:prstGeom prst="line">
              <a:avLst/>
            </a:prstGeom>
            <a:ln w="19050">
              <a:solidFill>
                <a:sysClr val="window" lastClr="FFFFFF">
                  <a:lumMod val="65000"/>
                </a:sysClr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</p:grpSp>
      <p:sp>
        <p:nvSpPr>
          <p:cNvPr id="18" name="Oval 6"/>
          <p:cNvSpPr/>
          <p:nvPr>
            <p:custDataLst>
              <p:tags r:id="rId24"/>
            </p:custDataLst>
          </p:nvPr>
        </p:nvSpPr>
        <p:spPr>
          <a:xfrm rot="2837246">
            <a:off x="5459877" y="4229055"/>
            <a:ext cx="180130" cy="180130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val 23"/>
          <p:cNvSpPr/>
          <p:nvPr>
            <p:custDataLst>
              <p:tags r:id="rId25"/>
            </p:custDataLst>
          </p:nvPr>
        </p:nvSpPr>
        <p:spPr>
          <a:xfrm rot="2837246">
            <a:off x="7755885" y="1547536"/>
            <a:ext cx="263728" cy="263728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val 24"/>
          <p:cNvSpPr/>
          <p:nvPr>
            <p:custDataLst>
              <p:tags r:id="rId26"/>
            </p:custDataLst>
          </p:nvPr>
        </p:nvSpPr>
        <p:spPr>
          <a:xfrm rot="2837246">
            <a:off x="8217090" y="2051926"/>
            <a:ext cx="263728" cy="263728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val 25"/>
          <p:cNvSpPr/>
          <p:nvPr>
            <p:custDataLst>
              <p:tags r:id="rId27"/>
            </p:custDataLst>
          </p:nvPr>
        </p:nvSpPr>
        <p:spPr>
          <a:xfrm rot="2837246">
            <a:off x="7963083" y="2349486"/>
            <a:ext cx="198143" cy="198143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val 26"/>
          <p:cNvSpPr/>
          <p:nvPr>
            <p:custDataLst>
              <p:tags r:id="rId28"/>
            </p:custDataLst>
          </p:nvPr>
        </p:nvSpPr>
        <p:spPr>
          <a:xfrm rot="2837246">
            <a:off x="7422458" y="1909928"/>
            <a:ext cx="198143" cy="198143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val 27"/>
          <p:cNvSpPr/>
          <p:nvPr>
            <p:custDataLst>
              <p:tags r:id="rId29"/>
            </p:custDataLst>
          </p:nvPr>
        </p:nvSpPr>
        <p:spPr>
          <a:xfrm rot="2837246">
            <a:off x="8038069" y="1841250"/>
            <a:ext cx="180130" cy="180130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val 28"/>
          <p:cNvSpPr/>
          <p:nvPr>
            <p:custDataLst>
              <p:tags r:id="rId30"/>
            </p:custDataLst>
          </p:nvPr>
        </p:nvSpPr>
        <p:spPr>
          <a:xfrm rot="2837246">
            <a:off x="5218820" y="3889703"/>
            <a:ext cx="263728" cy="263728"/>
          </a:xfrm>
          <a:prstGeom prst="ellipse">
            <a:avLst/>
          </a:prstGeom>
          <a:solidFill>
            <a:srgbClr val="6C6C6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val 29"/>
          <p:cNvSpPr/>
          <p:nvPr>
            <p:custDataLst>
              <p:tags r:id="rId31"/>
            </p:custDataLst>
          </p:nvPr>
        </p:nvSpPr>
        <p:spPr>
          <a:xfrm rot="2837246">
            <a:off x="5673699" y="4382432"/>
            <a:ext cx="263728" cy="263728"/>
          </a:xfrm>
          <a:prstGeom prst="ellipse">
            <a:avLst/>
          </a:prstGeom>
          <a:solidFill>
            <a:srgbClr val="6C6C6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val 30"/>
          <p:cNvSpPr/>
          <p:nvPr>
            <p:custDataLst>
              <p:tags r:id="rId32"/>
            </p:custDataLst>
          </p:nvPr>
        </p:nvSpPr>
        <p:spPr>
          <a:xfrm rot="2837246">
            <a:off x="7440041" y="2274258"/>
            <a:ext cx="263728" cy="263728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val 31"/>
          <p:cNvSpPr/>
          <p:nvPr>
            <p:custDataLst>
              <p:tags r:id="rId33"/>
            </p:custDataLst>
          </p:nvPr>
        </p:nvSpPr>
        <p:spPr>
          <a:xfrm rot="2837246">
            <a:off x="6348432" y="2861436"/>
            <a:ext cx="239753" cy="239753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val 32"/>
          <p:cNvSpPr/>
          <p:nvPr>
            <p:custDataLst>
              <p:tags r:id="rId34"/>
            </p:custDataLst>
          </p:nvPr>
        </p:nvSpPr>
        <p:spPr>
          <a:xfrm rot="2837246">
            <a:off x="7058499" y="3190913"/>
            <a:ext cx="198143" cy="198143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val 33"/>
          <p:cNvSpPr/>
          <p:nvPr>
            <p:custDataLst>
              <p:tags r:id="rId35"/>
            </p:custDataLst>
          </p:nvPr>
        </p:nvSpPr>
        <p:spPr>
          <a:xfrm rot="2837246">
            <a:off x="6931482" y="2363187"/>
            <a:ext cx="198143" cy="198143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val 34"/>
          <p:cNvSpPr/>
          <p:nvPr>
            <p:custDataLst>
              <p:tags r:id="rId36"/>
            </p:custDataLst>
          </p:nvPr>
        </p:nvSpPr>
        <p:spPr>
          <a:xfrm rot="2837246">
            <a:off x="6643694" y="3522715"/>
            <a:ext cx="263728" cy="263728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val 35"/>
          <p:cNvSpPr/>
          <p:nvPr>
            <p:custDataLst>
              <p:tags r:id="rId37"/>
            </p:custDataLst>
          </p:nvPr>
        </p:nvSpPr>
        <p:spPr>
          <a:xfrm rot="2837246">
            <a:off x="7472219" y="2784587"/>
            <a:ext cx="263728" cy="263728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val 36"/>
          <p:cNvSpPr/>
          <p:nvPr>
            <p:custDataLst>
              <p:tags r:id="rId38"/>
            </p:custDataLst>
          </p:nvPr>
        </p:nvSpPr>
        <p:spPr>
          <a:xfrm rot="2837246">
            <a:off x="6061554" y="4139760"/>
            <a:ext cx="180130" cy="180130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val 37"/>
          <p:cNvSpPr/>
          <p:nvPr>
            <p:custDataLst>
              <p:tags r:id="rId39"/>
            </p:custDataLst>
          </p:nvPr>
        </p:nvSpPr>
        <p:spPr>
          <a:xfrm rot="2837246">
            <a:off x="5877586" y="3379431"/>
            <a:ext cx="180130" cy="180130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val 38"/>
          <p:cNvSpPr/>
          <p:nvPr>
            <p:custDataLst>
              <p:tags r:id="rId40"/>
            </p:custDataLst>
          </p:nvPr>
        </p:nvSpPr>
        <p:spPr>
          <a:xfrm rot="2837246">
            <a:off x="5834652" y="3664538"/>
            <a:ext cx="319111" cy="319111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val 39"/>
          <p:cNvSpPr/>
          <p:nvPr>
            <p:custDataLst>
              <p:tags r:id="rId41"/>
            </p:custDataLst>
          </p:nvPr>
        </p:nvSpPr>
        <p:spPr>
          <a:xfrm rot="2837246">
            <a:off x="6183690" y="3364621"/>
            <a:ext cx="239753" cy="239753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val 40"/>
          <p:cNvSpPr/>
          <p:nvPr>
            <p:custDataLst>
              <p:tags r:id="rId42"/>
            </p:custDataLst>
          </p:nvPr>
        </p:nvSpPr>
        <p:spPr>
          <a:xfrm rot="2837246">
            <a:off x="6904315" y="2734520"/>
            <a:ext cx="263728" cy="263728"/>
          </a:xfrm>
          <a:prstGeom prst="ellipse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Freeform 43"/>
          <p:cNvSpPr/>
          <p:nvPr>
            <p:custDataLst>
              <p:tags r:id="rId43"/>
            </p:custDataLst>
          </p:nvPr>
        </p:nvSpPr>
        <p:spPr>
          <a:xfrm>
            <a:off x="318" y="5074097"/>
            <a:ext cx="4562869" cy="1043770"/>
          </a:xfrm>
          <a:custGeom>
            <a:gdLst>
              <a:gd name="connsiteX0" fmla="*/ 3878334 w 3878334"/>
              <a:gd name="connsiteY0" fmla="*/ 88371 h 1501535"/>
              <a:gd name="connsiteX1" fmla="*/ 3448843 w 3878334"/>
              <a:gd name="connsiteY1" fmla="*/ 19098 h 1501535"/>
              <a:gd name="connsiteX2" fmla="*/ 3656661 w 3878334"/>
              <a:gd name="connsiteY2" fmla="*/ 393171 h 1501535"/>
              <a:gd name="connsiteX3" fmla="*/ 2908516 w 3878334"/>
              <a:gd name="connsiteY3" fmla="*/ 199207 h 1501535"/>
              <a:gd name="connsiteX4" fmla="*/ 2382043 w 3878334"/>
              <a:gd name="connsiteY4" fmla="*/ 171498 h 1501535"/>
              <a:gd name="connsiteX5" fmla="*/ 2963934 w 3878334"/>
              <a:gd name="connsiteY5" fmla="*/ 794953 h 1501535"/>
              <a:gd name="connsiteX6" fmla="*/ 1315243 w 3878334"/>
              <a:gd name="connsiteY6" fmla="*/ 365462 h 1501535"/>
              <a:gd name="connsiteX7" fmla="*/ 1869425 w 3878334"/>
              <a:gd name="connsiteY7" fmla="*/ 1501535 h 1501535"/>
              <a:gd name="connsiteX8" fmla="*/ 206879 w 3878334"/>
              <a:gd name="connsiteY8" fmla="*/ 822662 h 1501535"/>
              <a:gd name="connsiteX9" fmla="*/ 82188 w 3878334"/>
              <a:gd name="connsiteY9" fmla="*/ 767244 h 1501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78334" h="1501535">
                <a:moveTo>
                  <a:pt x="3878334" y="88371"/>
                </a:moveTo>
                <a:cubicBezTo>
                  <a:pt x="3682061" y="28334"/>
                  <a:pt x="3485788" y="-31702"/>
                  <a:pt x="3448843" y="19098"/>
                </a:cubicBezTo>
                <a:cubicBezTo>
                  <a:pt x="3411898" y="69898"/>
                  <a:pt x="3746715" y="363153"/>
                  <a:pt x="3656661" y="393171"/>
                </a:cubicBezTo>
                <a:cubicBezTo>
                  <a:pt x="3566606" y="423189"/>
                  <a:pt x="3120952" y="236153"/>
                  <a:pt x="2908516" y="199207"/>
                </a:cubicBezTo>
                <a:cubicBezTo>
                  <a:pt x="2696080" y="162262"/>
                  <a:pt x="2372807" y="72207"/>
                  <a:pt x="2382043" y="171498"/>
                </a:cubicBezTo>
                <a:cubicBezTo>
                  <a:pt x="2391279" y="270789"/>
                  <a:pt x="3141734" y="762626"/>
                  <a:pt x="2963934" y="794953"/>
                </a:cubicBezTo>
                <a:cubicBezTo>
                  <a:pt x="2786134" y="827280"/>
                  <a:pt x="1497661" y="247698"/>
                  <a:pt x="1315243" y="365462"/>
                </a:cubicBezTo>
                <a:cubicBezTo>
                  <a:pt x="1132825" y="483226"/>
                  <a:pt x="2054152" y="1425335"/>
                  <a:pt x="1869425" y="1501535"/>
                </a:cubicBezTo>
                <a:lnTo>
                  <a:pt x="206879" y="822662"/>
                </a:lnTo>
                <a:cubicBezTo>
                  <a:pt x="-90994" y="700280"/>
                  <a:pt x="-4403" y="733762"/>
                  <a:pt x="82188" y="767244"/>
                </a:cubicBezTo>
              </a:path>
            </a:pathLst>
          </a:custGeom>
          <a:noFill/>
          <a:ln w="57150" cap="sq" cmpd="tri">
            <a:solidFill>
              <a:sysClr val="window" lastClr="FFFFFF">
                <a:lumMod val="85000"/>
              </a:sysClr>
            </a:solidFill>
            <a:prstDash val="solid"/>
            <a:beve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矩形 76"/>
          <p:cNvSpPr/>
          <p:nvPr>
            <p:custDataLst>
              <p:tags r:id="rId44"/>
            </p:custDataLst>
          </p:nvPr>
        </p:nvSpPr>
        <p:spPr>
          <a:xfrm rot="7531129">
            <a:off x="4933359" y="3462140"/>
            <a:ext cx="45719" cy="572338"/>
          </a:xfrm>
          <a:prstGeom prst="rect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矩形 79"/>
          <p:cNvSpPr/>
          <p:nvPr>
            <p:custDataLst>
              <p:tags r:id="rId45"/>
            </p:custDataLst>
          </p:nvPr>
        </p:nvSpPr>
        <p:spPr>
          <a:xfrm rot="5400000">
            <a:off x="6435891" y="4564577"/>
            <a:ext cx="45719" cy="572338"/>
          </a:xfrm>
          <a:prstGeom prst="rect">
            <a:avLst/>
          </a:prstGeom>
          <a:solidFill>
            <a:srgbClr val="3C3C3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文本框 81"/>
          <p:cNvSpPr txBox="1"/>
          <p:nvPr>
            <p:custDataLst>
              <p:tags r:id="rId46"/>
            </p:custDataLst>
          </p:nvPr>
        </p:nvSpPr>
        <p:spPr>
          <a:xfrm>
            <a:off x="819468" y="3147898"/>
            <a:ext cx="3827271" cy="757130"/>
          </a:xfrm>
          <a:prstGeom prst="rect">
            <a:avLst/>
          </a:prstGeom>
          <a:noFill/>
        </p:spPr>
        <p:txBody>
          <a:bodyPr wrap="square" rtlCol="0">
            <a:normAutofit fontScale="9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00000"/>
              </a:lnSpc>
            </a:pPr>
            <a:r>
              <a:rPr lang="zh-CN" altLang="en-US" spc="150">
                <a:solidFill>
                  <a:srgbClr val="000000">
                    <a:lumMod val="65000"/>
                    <a:lumOff val="35000"/>
                  </a:srgbClr>
                </a:solidFill>
                <a:uFillTx/>
                <a:latin typeface="宋体"/>
                <a:ea typeface="思源黑体 CN Normal" panose="020b0400000000000000" charset="-122"/>
                <a:sym typeface="宋体"/>
              </a:rPr>
              <a:t>热干面是中国传统的特色小吃之一，具有口感独特、营养丰富、价格亲民等特点</a:t>
            </a:r>
          </a:p>
        </p:txBody>
      </p:sp>
      <p:sp>
        <p:nvSpPr>
          <p:cNvPr id="85" name="文本框 84"/>
          <p:cNvSpPr txBox="1"/>
          <p:nvPr>
            <p:custDataLst>
              <p:tags r:id="rId47"/>
            </p:custDataLst>
          </p:nvPr>
        </p:nvSpPr>
        <p:spPr>
          <a:xfrm>
            <a:off x="6817360" y="4391660"/>
            <a:ext cx="3891915" cy="756920"/>
          </a:xfrm>
          <a:prstGeom prst="rect">
            <a:avLst/>
          </a:prstGeom>
          <a:noFill/>
        </p:spPr>
        <p:txBody>
          <a:bodyPr wrap="square" rtlCol="0">
            <a:normAutofit fontScale="9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pc="150">
                <a:solidFill>
                  <a:srgbClr val="000000">
                    <a:lumMod val="65000"/>
                    <a:lumOff val="35000"/>
                  </a:srgbClr>
                </a:solidFill>
                <a:uFillTx/>
                <a:latin typeface="宋体"/>
                <a:ea typeface="思源黑体 CN Normal" panose="020b0400000000000000" charset="-122"/>
                <a:sym typeface="宋体"/>
              </a:rPr>
              <a:t>为了吸引更多的消费者，我们制定了一系列营销活动，下面就来详细介绍一下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7" name="直接连接符 86"/>
          <p:cNvCxnSpPr/>
          <p:nvPr/>
        </p:nvCxnSpPr>
        <p:spPr>
          <a:xfrm flipV="1">
            <a:off x="65491" y="1059"/>
            <a:ext cx="3269012" cy="685736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本框 26"/>
          <p:cNvSpPr txBox="1"/>
          <p:nvPr/>
        </p:nvSpPr>
        <p:spPr>
          <a:xfrm>
            <a:off x="1683055" y="2517239"/>
            <a:ext cx="1333506" cy="1189583"/>
          </a:xfrm>
          <a:prstGeom prst="rect">
            <a:avLst/>
          </a:prstGeom>
          <a:noFill/>
        </p:spPr>
        <p:txBody>
          <a:bodyPr vert="horz" wrap="square" lIns="86660" tIns="43329" rIns="86660" bIns="43329" rtlCol="0">
            <a:normAutofit/>
          </a:bodyPr>
          <a:lstStyle>
            <a:defPPr>
              <a:defRPr lang="zh-CN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6600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sym typeface="宋体"/>
              </a:rPr>
              <a:t>1</a:t>
            </a:r>
          </a:p>
        </p:txBody>
      </p:sp>
      <p:pic>
        <p:nvPicPr>
          <p:cNvPr id="14" name="图片 13" descr="170cbf553b5833b52e0291c2b46b06ba"/>
          <p:cNvPicPr>
            <a:picLocks noChangeAspect="1"/>
          </p:cNvPicPr>
          <p:nvPr/>
        </p:nvPicPr>
        <p:blipFill>
          <a:blip r:embed="rId2">
            <a:lum bright="36000"/>
          </a:blip>
          <a:stretch>
            <a:fillRect/>
          </a:stretch>
        </p:blipFill>
        <p:spPr>
          <a:xfrm>
            <a:off x="-1285957" y="4467604"/>
            <a:ext cx="8677884" cy="3328272"/>
          </a:xfrm>
          <a:prstGeom prst="rect">
            <a:avLst/>
          </a:prstGeom>
        </p:spPr>
      </p:pic>
      <p:pic>
        <p:nvPicPr>
          <p:cNvPr id="15" name="图片 14" descr="170cbf553b5833b52e0291c2b46b06ba"/>
          <p:cNvPicPr>
            <a:picLocks noChangeAspect="1"/>
          </p:cNvPicPr>
          <p:nvPr/>
        </p:nvPicPr>
        <p:blipFill>
          <a:blip r:embed="rId2">
            <a:lum bright="36000"/>
          </a:blip>
          <a:stretch>
            <a:fillRect/>
          </a:stretch>
        </p:blipFill>
        <p:spPr>
          <a:xfrm>
            <a:off x="5627910" y="4467604"/>
            <a:ext cx="8677884" cy="3328272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3383658" y="2567225"/>
            <a:ext cx="8016538" cy="8617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活动主题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448" y="188640"/>
            <a:ext cx="1529557" cy="173737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 prLst="">
                                      <p:cBhvr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 prLst="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368" y="0"/>
            <a:ext cx="12187263" cy="6858000"/>
          </a:xfrm>
          <a:prstGeom prst="rect">
            <a:avLst/>
          </a:prstGeom>
          <a:ln>
            <a:noFill/>
          </a:ln>
        </p:spPr>
      </p:pic>
      <p:sp>
        <p:nvSpPr>
          <p:cNvPr id="11" name="Title 1"/>
          <p:cNvSpPr txBox="1"/>
          <p:nvPr/>
        </p:nvSpPr>
        <p:spPr>
          <a:xfrm>
            <a:off x="1288522" y="234191"/>
            <a:ext cx="10760140" cy="506511"/>
          </a:xfrm>
          <a:prstGeom prst="rect">
            <a:avLst/>
          </a:prstGeom>
        </p:spPr>
        <p:txBody>
          <a:bodyPr lIns="0" rIns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anose="02000000000000000000" pitchFamily="2" charset="0"/>
                <a:cs typeface="Open Sans Light" panose="020b0306030504020204" pitchFamily="34" charset="0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0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ea typeface="+mn-ea"/>
                <a:cs typeface="+mn-ea"/>
                <a:sym typeface="宋体"/>
              </a:rPr>
              <a:t>活动主题</a:t>
            </a:r>
          </a:p>
        </p:txBody>
      </p:sp>
      <p:pic>
        <p:nvPicPr>
          <p:cNvPr id="12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-256317" y="-315416"/>
            <a:ext cx="1529557" cy="1737377"/>
          </a:xfrm>
          <a:prstGeom prst="rect">
            <a:avLst/>
          </a:prstGeom>
          <a:ln>
            <a:noFill/>
          </a:ln>
        </p:spPr>
      </p:pic>
      <p:sp>
        <p:nvSpPr>
          <p:cNvPr id="4" name="TextBox 4"/>
          <p:cNvSpPr txBox="1"/>
          <p:nvPr/>
        </p:nvSpPr>
        <p:spPr>
          <a:xfrm>
            <a:off x="3128433" y="1905000"/>
            <a:ext cx="5933440" cy="2953597"/>
          </a:xfrm>
          <a:prstGeom prst="rect">
            <a:avLst/>
          </a:prstGeom>
        </p:spPr>
        <p:txBody>
          <a:bodyPr lIns="0" tIns="0" rIns="0" bIns="0" rtlCol="0" anchor="ctr" anchorCtr="0">
            <a:normAutofit fontScale="650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>
                <a:latin typeface="宋体"/>
                <a:ea typeface="思源黑体-超粗体 2 Heavy"/>
                <a:sym typeface="宋体"/>
              </a:rPr>
              <a:t>本次营销活动的主题是"热干面节"，旨在通过活动让消费者了解和品尝正宗的热干面，同时增加品牌知名度</a:t>
            </a:r>
          </a:p>
        </p:txBody>
      </p:sp>
      <p:sp>
        <p:nvSpPr>
          <p:cNvPr id="7" name="Freeform 7"/>
          <p:cNvSpPr/>
          <p:nvPr/>
        </p:nvSpPr>
        <p:spPr>
          <a:xfrm>
            <a:off x="-1321468" y="5061016"/>
            <a:ext cx="4815520" cy="4815520"/>
          </a:xfrm>
          <a:custGeom>
            <a:rect l="l" t="t" r="r" b="b"/>
            <a:pathLst>
              <a:path w="7223280" h="7223280">
                <a:moveTo>
                  <a:pt x="0" y="0"/>
                </a:moveTo>
                <a:lnTo>
                  <a:pt x="7223280" y="0"/>
                </a:lnTo>
                <a:lnTo>
                  <a:pt x="7223280" y="7223280"/>
                </a:lnTo>
                <a:lnTo>
                  <a:pt x="0" y="722328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  <a:ln>
            <a:noFill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7283437" y="-1701089"/>
            <a:ext cx="2830003" cy="2830003"/>
          </a:xfrm>
          <a:custGeom>
            <a:rect l="l" t="t" r="r" b="b"/>
            <a:pathLst>
              <a:path w="4245004" h="4245004">
                <a:moveTo>
                  <a:pt x="0" y="0"/>
                </a:moveTo>
                <a:lnTo>
                  <a:pt x="4245004" y="0"/>
                </a:lnTo>
                <a:lnTo>
                  <a:pt x="4245004" y="4245004"/>
                </a:lnTo>
                <a:lnTo>
                  <a:pt x="0" y="42450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>
            <a:noFill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855236" y="-3682758"/>
            <a:ext cx="5649279" cy="5649279"/>
          </a:xfrm>
          <a:custGeom>
            <a:rect l="l" t="t" r="r" b="b"/>
            <a:pathLst>
              <a:path w="8473919" h="8473919">
                <a:moveTo>
                  <a:pt x="0" y="0"/>
                </a:moveTo>
                <a:lnTo>
                  <a:pt x="8473920" y="0"/>
                </a:lnTo>
                <a:lnTo>
                  <a:pt x="8473920" y="8473919"/>
                </a:lnTo>
                <a:lnTo>
                  <a:pt x="0" y="847391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  <a:ln>
            <a:noFill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7" name="直接连接符 86"/>
          <p:cNvCxnSpPr/>
          <p:nvPr/>
        </p:nvCxnSpPr>
        <p:spPr>
          <a:xfrm flipV="1">
            <a:off x="65491" y="1059"/>
            <a:ext cx="3269012" cy="685736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本框 26"/>
          <p:cNvSpPr txBox="1"/>
          <p:nvPr/>
        </p:nvSpPr>
        <p:spPr>
          <a:xfrm>
            <a:off x="1683055" y="2517239"/>
            <a:ext cx="1333506" cy="1189583"/>
          </a:xfrm>
          <a:prstGeom prst="rect">
            <a:avLst/>
          </a:prstGeom>
          <a:noFill/>
        </p:spPr>
        <p:txBody>
          <a:bodyPr vert="horz" wrap="square" lIns="86660" tIns="43329" rIns="86660" bIns="43329" rtlCol="0">
            <a:normAutofit/>
          </a:bodyPr>
          <a:lstStyle>
            <a:defPPr>
              <a:defRPr lang="zh-CN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6600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sym typeface="宋体"/>
              </a:rPr>
              <a:t>2</a:t>
            </a:r>
          </a:p>
        </p:txBody>
      </p:sp>
      <p:pic>
        <p:nvPicPr>
          <p:cNvPr id="14" name="图片 13" descr="170cbf553b5833b52e0291c2b46b06ba"/>
          <p:cNvPicPr>
            <a:picLocks noChangeAspect="1"/>
          </p:cNvPicPr>
          <p:nvPr/>
        </p:nvPicPr>
        <p:blipFill>
          <a:blip r:embed="rId2">
            <a:lum bright="36000"/>
          </a:blip>
          <a:stretch>
            <a:fillRect/>
          </a:stretch>
        </p:blipFill>
        <p:spPr>
          <a:xfrm>
            <a:off x="-1285957" y="4467604"/>
            <a:ext cx="8677884" cy="3328272"/>
          </a:xfrm>
          <a:prstGeom prst="rect">
            <a:avLst/>
          </a:prstGeom>
        </p:spPr>
      </p:pic>
      <p:pic>
        <p:nvPicPr>
          <p:cNvPr id="15" name="图片 14" descr="170cbf553b5833b52e0291c2b46b06ba"/>
          <p:cNvPicPr>
            <a:picLocks noChangeAspect="1"/>
          </p:cNvPicPr>
          <p:nvPr/>
        </p:nvPicPr>
        <p:blipFill>
          <a:blip r:embed="rId2">
            <a:lum bright="36000"/>
          </a:blip>
          <a:stretch>
            <a:fillRect/>
          </a:stretch>
        </p:blipFill>
        <p:spPr>
          <a:xfrm>
            <a:off x="5627910" y="4467604"/>
            <a:ext cx="8677884" cy="3328272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3383658" y="2567225"/>
            <a:ext cx="8016538" cy="8617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活动时间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448" y="188640"/>
            <a:ext cx="1529557" cy="173737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 prLst="">
                                      <p:cBhvr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 prLst="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368" y="0"/>
            <a:ext cx="12187263" cy="6858000"/>
          </a:xfrm>
          <a:prstGeom prst="rect">
            <a:avLst/>
          </a:prstGeom>
          <a:ln>
            <a:noFill/>
          </a:ln>
        </p:spPr>
      </p:pic>
      <p:sp>
        <p:nvSpPr>
          <p:cNvPr id="10" name="Title 1"/>
          <p:cNvSpPr txBox="1"/>
          <p:nvPr/>
        </p:nvSpPr>
        <p:spPr>
          <a:xfrm>
            <a:off x="1288522" y="234191"/>
            <a:ext cx="10760140" cy="506511"/>
          </a:xfrm>
          <a:prstGeom prst="rect">
            <a:avLst/>
          </a:prstGeom>
        </p:spPr>
        <p:txBody>
          <a:bodyPr lIns="0" rIns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anose="02000000000000000000" pitchFamily="2" charset="0"/>
                <a:cs typeface="Open Sans Light" panose="020b0306030504020204" pitchFamily="34" charset="0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0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ea typeface="+mn-ea"/>
                <a:cs typeface="+mn-ea"/>
                <a:sym typeface="宋体"/>
              </a:rPr>
              <a:t>活动时间</a:t>
            </a:r>
          </a:p>
        </p:txBody>
      </p:sp>
      <p:pic>
        <p:nvPicPr>
          <p:cNvPr id="11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-256317" y="-315416"/>
            <a:ext cx="1529557" cy="1737377"/>
          </a:xfrm>
          <a:prstGeom prst="rect">
            <a:avLst/>
          </a:prstGeom>
          <a:ln>
            <a:noFill/>
          </a:ln>
        </p:spPr>
      </p:pic>
      <p:sp>
        <p:nvSpPr>
          <p:cNvPr id="2" name="矩形: 圆角 1"/>
          <p:cNvSpPr/>
          <p:nvPr/>
        </p:nvSpPr>
        <p:spPr>
          <a:xfrm>
            <a:off x="2880188" y="2627615"/>
            <a:ext cx="6431623" cy="1602769"/>
          </a:xfrm>
          <a:prstGeom prst="roundRect">
            <a:avLst/>
          </a:prstGeom>
          <a:solidFill>
            <a:srgbClr val="19629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4"/>
          <p:cNvSpPr>
            <a:spLocks noChangeArrowheads="1"/>
          </p:cNvSpPr>
          <p:nvPr/>
        </p:nvSpPr>
        <p:spPr>
          <a:xfrm>
            <a:off x="2996582" y="2756926"/>
            <a:ext cx="6198834" cy="1344148"/>
          </a:xfrm>
          <a:prstGeom prst="roundRect">
            <a:avLst>
              <a:gd name="adj" fmla="val 13125"/>
            </a:avLst>
          </a:prstGeom>
          <a:solidFill>
            <a:srgbClr val="196295"/>
          </a:solidFill>
          <a:ln w="3175">
            <a:noFill/>
            <a:round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17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2800" b="1" kern="0">
                <a:solidFill>
                  <a:srgbClr val="FFFFFF"/>
                </a:solidFill>
                <a:latin typeface="宋体"/>
                <a:ea typeface="微软雅黑" panose="020b0503020204020204" pitchFamily="34" charset="-122"/>
                <a:sym typeface="宋体"/>
              </a:rPr>
              <a:t>活动时间定为两个月，从X月X日到X月X日。这样可以让更多的消费者了解和参与活动</a:t>
            </a:r>
          </a:p>
        </p:txBody>
      </p:sp>
    </p:spTree>
    <p:extLst>
      <p:ext uri="{BB962C8B-B14F-4D97-AF65-F5344CB8AC3E}">
        <p14:creationId xmlns:p14="http://schemas.microsoft.com/office/powerpoint/2010/main" val="2658924325"/>
      </p:ext>
    </p:extLst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7" name="直接连接符 86"/>
          <p:cNvCxnSpPr/>
          <p:nvPr/>
        </p:nvCxnSpPr>
        <p:spPr>
          <a:xfrm flipV="1">
            <a:off x="65491" y="1059"/>
            <a:ext cx="3269012" cy="685736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本框 26"/>
          <p:cNvSpPr txBox="1"/>
          <p:nvPr/>
        </p:nvSpPr>
        <p:spPr>
          <a:xfrm>
            <a:off x="1683055" y="2517239"/>
            <a:ext cx="1333506" cy="1189583"/>
          </a:xfrm>
          <a:prstGeom prst="rect">
            <a:avLst/>
          </a:prstGeom>
          <a:noFill/>
        </p:spPr>
        <p:txBody>
          <a:bodyPr vert="horz" wrap="square" lIns="86660" tIns="43329" rIns="86660" bIns="43329" rtlCol="0">
            <a:normAutofit/>
          </a:bodyPr>
          <a:lstStyle>
            <a:defPPr>
              <a:defRPr lang="zh-CN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6600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sym typeface="宋体"/>
              </a:rPr>
              <a:t>3</a:t>
            </a:r>
          </a:p>
        </p:txBody>
      </p:sp>
      <p:pic>
        <p:nvPicPr>
          <p:cNvPr id="14" name="图片 13" descr="170cbf553b5833b52e0291c2b46b06ba"/>
          <p:cNvPicPr>
            <a:picLocks noChangeAspect="1"/>
          </p:cNvPicPr>
          <p:nvPr/>
        </p:nvPicPr>
        <p:blipFill>
          <a:blip r:embed="rId2">
            <a:lum bright="36000"/>
          </a:blip>
          <a:stretch>
            <a:fillRect/>
          </a:stretch>
        </p:blipFill>
        <p:spPr>
          <a:xfrm>
            <a:off x="-1285957" y="4467604"/>
            <a:ext cx="8677884" cy="3328272"/>
          </a:xfrm>
          <a:prstGeom prst="rect">
            <a:avLst/>
          </a:prstGeom>
        </p:spPr>
      </p:pic>
      <p:pic>
        <p:nvPicPr>
          <p:cNvPr id="15" name="图片 14" descr="170cbf553b5833b52e0291c2b46b06ba"/>
          <p:cNvPicPr>
            <a:picLocks noChangeAspect="1"/>
          </p:cNvPicPr>
          <p:nvPr/>
        </p:nvPicPr>
        <p:blipFill>
          <a:blip r:embed="rId2">
            <a:lum bright="36000"/>
          </a:blip>
          <a:stretch>
            <a:fillRect/>
          </a:stretch>
        </p:blipFill>
        <p:spPr>
          <a:xfrm>
            <a:off x="5627910" y="4467604"/>
            <a:ext cx="8677884" cy="3328272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3383658" y="2567225"/>
            <a:ext cx="8016538" cy="8617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活动地点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448" y="188640"/>
            <a:ext cx="1529557" cy="173737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 prLst="">
                                      <p:cBhvr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 prLst="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368" y="0"/>
            <a:ext cx="12187263" cy="6858000"/>
          </a:xfrm>
          <a:prstGeom prst="rect">
            <a:avLst/>
          </a:prstGeom>
          <a:ln>
            <a:noFill/>
          </a:ln>
        </p:spPr>
      </p:pic>
      <p:sp>
        <p:nvSpPr>
          <p:cNvPr id="21" name="Title 1"/>
          <p:cNvSpPr txBox="1"/>
          <p:nvPr/>
        </p:nvSpPr>
        <p:spPr>
          <a:xfrm>
            <a:off x="1288522" y="234191"/>
            <a:ext cx="10760140" cy="506511"/>
          </a:xfrm>
          <a:prstGeom prst="rect">
            <a:avLst/>
          </a:prstGeom>
        </p:spPr>
        <p:txBody>
          <a:bodyPr lIns="0" rIns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anose="02000000000000000000" pitchFamily="2" charset="0"/>
                <a:cs typeface="Open Sans Light" panose="020b0306030504020204" pitchFamily="34" charset="0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0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ea typeface="+mn-ea"/>
                <a:cs typeface="+mn-ea"/>
                <a:sym typeface="宋体"/>
              </a:rPr>
              <a:t>活动地点</a:t>
            </a:r>
          </a:p>
        </p:txBody>
      </p:sp>
      <p:pic>
        <p:nvPicPr>
          <p:cNvPr id="22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-256317" y="-315416"/>
            <a:ext cx="1529557" cy="1737377"/>
          </a:xfrm>
          <a:prstGeom prst="rect">
            <a:avLst/>
          </a:prstGeom>
          <a:ln>
            <a:noFill/>
          </a:ln>
        </p:spPr>
      </p:pic>
      <p:sp>
        <p:nvSpPr>
          <p:cNvPr id="10" name="上箭头 9"/>
          <p:cNvSpPr/>
          <p:nvPr/>
        </p:nvSpPr>
        <p:spPr>
          <a:xfrm rot="3904474">
            <a:off x="4528699" y="1705261"/>
            <a:ext cx="925485" cy="1924692"/>
          </a:xfrm>
          <a:prstGeom prst="upArrow">
            <a:avLst/>
          </a:prstGeom>
          <a:solidFill>
            <a:srgbClr val="196295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上箭头 14"/>
          <p:cNvSpPr/>
          <p:nvPr/>
        </p:nvSpPr>
        <p:spPr>
          <a:xfrm rot="3904474" flipH="1" flipV="1">
            <a:off x="6732395" y="3616967"/>
            <a:ext cx="925485" cy="1924690"/>
          </a:xfrm>
          <a:prstGeom prst="upArrow">
            <a:avLst/>
          </a:prstGeom>
          <a:solidFill>
            <a:srgbClr val="196295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同心圆 3"/>
          <p:cNvSpPr/>
          <p:nvPr/>
        </p:nvSpPr>
        <p:spPr>
          <a:xfrm>
            <a:off x="2639214" y="2689302"/>
            <a:ext cx="1868325" cy="1868317"/>
          </a:xfrm>
          <a:prstGeom prst="donut">
            <a:avLst>
              <a:gd name="adj" fmla="val 15633"/>
            </a:avLst>
          </a:prstGeom>
          <a:solidFill>
            <a:srgbClr val="196295"/>
          </a:solidFill>
          <a:ln w="285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同心圆 4"/>
          <p:cNvSpPr/>
          <p:nvPr/>
        </p:nvSpPr>
        <p:spPr>
          <a:xfrm>
            <a:off x="7684466" y="2689302"/>
            <a:ext cx="1868325" cy="1868317"/>
          </a:xfrm>
          <a:prstGeom prst="donut">
            <a:avLst>
              <a:gd name="adj" fmla="val 15113"/>
            </a:avLst>
          </a:prstGeom>
          <a:solidFill>
            <a:srgbClr val="196295"/>
          </a:solidFill>
          <a:ln w="285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圆角矩形 5"/>
          <p:cNvSpPr/>
          <p:nvPr/>
        </p:nvSpPr>
        <p:spPr>
          <a:xfrm>
            <a:off x="3287688" y="3279571"/>
            <a:ext cx="5616624" cy="687776"/>
          </a:xfrm>
          <a:prstGeom prst="roundRect">
            <a:avLst>
              <a:gd name="adj" fmla="val 50000"/>
            </a:avLst>
          </a:prstGeom>
          <a:solidFill>
            <a:srgbClr val="196295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 fontScale="65000" lnSpcReduction="20000"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200"/>
              </a:spcBef>
              <a:spcAft>
                <a:spcPts val="200"/>
              </a:spcAft>
            </a:pPr>
            <a:r>
              <a:rPr lang="zh-CN" altLang="zh-CN" sz="3600" b="1" i="0">
                <a:solidFill>
                  <a:schemeClr val="bg1"/>
                </a:solidFill>
                <a:latin typeface="宋体"/>
                <a:sym typeface="宋体"/>
              </a:rPr>
              <a:t>x</a:t>
            </a:r>
            <a:endParaRPr lang="zh-CN" altLang="en-US" sz="3600" b="1" i="0">
              <a:solidFill>
                <a:schemeClr val="bg1"/>
              </a:solidFill>
              <a:latin typeface="宋体"/>
              <a:sym typeface="宋体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6024562" y="1613714"/>
            <a:ext cx="5640387" cy="779829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200"/>
              </a:spcBef>
              <a:spcAft>
                <a:spcPts val="200"/>
              </a:spcAft>
            </a:pPr>
            <a:r>
              <a:rPr lang="zh-CN" altLang="en-US">
                <a:latin typeface="宋体"/>
                <a:sym typeface="宋体"/>
              </a:rPr>
              <a:t>活动地点选择在人流量较大的商业街和购物中心，以及一些社区和学校周边的小店</a:t>
            </a:r>
          </a:p>
        </p:txBody>
      </p:sp>
      <p:sp>
        <p:nvSpPr>
          <p:cNvPr id="19" name="矩形 18"/>
          <p:cNvSpPr/>
          <p:nvPr/>
        </p:nvSpPr>
        <p:spPr>
          <a:xfrm>
            <a:off x="527050" y="4472028"/>
            <a:ext cx="5640388" cy="808426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200"/>
              </a:spcBef>
              <a:spcAft>
                <a:spcPts val="200"/>
              </a:spcAft>
            </a:pPr>
            <a:r>
              <a:rPr lang="zh-CN" altLang="en-US">
                <a:latin typeface="宋体"/>
                <a:sym typeface="宋体"/>
              </a:rPr>
              <a:t>这样可以让更多的人前来品尝和参与活动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7" name="直接连接符 86"/>
          <p:cNvCxnSpPr/>
          <p:nvPr/>
        </p:nvCxnSpPr>
        <p:spPr>
          <a:xfrm flipV="1">
            <a:off x="65491" y="1059"/>
            <a:ext cx="3269012" cy="685736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本框 26"/>
          <p:cNvSpPr txBox="1"/>
          <p:nvPr/>
        </p:nvSpPr>
        <p:spPr>
          <a:xfrm>
            <a:off x="1683055" y="2517239"/>
            <a:ext cx="1333506" cy="1189583"/>
          </a:xfrm>
          <a:prstGeom prst="rect">
            <a:avLst/>
          </a:prstGeom>
          <a:noFill/>
        </p:spPr>
        <p:txBody>
          <a:bodyPr vert="horz" wrap="square" lIns="86660" tIns="43329" rIns="86660" bIns="43329" rtlCol="0">
            <a:normAutofit/>
          </a:bodyPr>
          <a:lstStyle>
            <a:defPPr>
              <a:defRPr lang="zh-CN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6600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sym typeface="宋体"/>
              </a:rPr>
              <a:t>4</a:t>
            </a:r>
          </a:p>
        </p:txBody>
      </p:sp>
      <p:pic>
        <p:nvPicPr>
          <p:cNvPr id="14" name="图片 13" descr="170cbf553b5833b52e0291c2b46b06ba"/>
          <p:cNvPicPr>
            <a:picLocks noChangeAspect="1"/>
          </p:cNvPicPr>
          <p:nvPr/>
        </p:nvPicPr>
        <p:blipFill>
          <a:blip r:embed="rId2">
            <a:lum bright="36000"/>
          </a:blip>
          <a:stretch>
            <a:fillRect/>
          </a:stretch>
        </p:blipFill>
        <p:spPr>
          <a:xfrm>
            <a:off x="-1285957" y="4467604"/>
            <a:ext cx="8677884" cy="3328272"/>
          </a:xfrm>
          <a:prstGeom prst="rect">
            <a:avLst/>
          </a:prstGeom>
        </p:spPr>
      </p:pic>
      <p:pic>
        <p:nvPicPr>
          <p:cNvPr id="15" name="图片 14" descr="170cbf553b5833b52e0291c2b46b06ba"/>
          <p:cNvPicPr>
            <a:picLocks noChangeAspect="1"/>
          </p:cNvPicPr>
          <p:nvPr/>
        </p:nvPicPr>
        <p:blipFill>
          <a:blip r:embed="rId2">
            <a:lum bright="36000"/>
          </a:blip>
          <a:stretch>
            <a:fillRect/>
          </a:stretch>
        </p:blipFill>
        <p:spPr>
          <a:xfrm>
            <a:off x="5627910" y="4467604"/>
            <a:ext cx="8677884" cy="3328272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3383658" y="2567225"/>
            <a:ext cx="8016538" cy="8617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活动内容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448" y="188640"/>
            <a:ext cx="1529557" cy="173737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 prLst="">
                                      <p:cBhvr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 prLst="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8" y="0"/>
            <a:ext cx="12187263" cy="6858000"/>
          </a:xfrm>
          <a:prstGeom prst="rect">
            <a:avLst/>
          </a:prstGeom>
        </p:spPr>
      </p:pic>
      <p:sp>
        <p:nvSpPr>
          <p:cNvPr id="85" name="Title 1"/>
          <p:cNvSpPr txBox="1"/>
          <p:nvPr/>
        </p:nvSpPr>
        <p:spPr>
          <a:xfrm>
            <a:off x="1288522" y="234191"/>
            <a:ext cx="10760140" cy="506511"/>
          </a:xfrm>
          <a:prstGeom prst="rect">
            <a:avLst/>
          </a:prstGeom>
        </p:spPr>
        <p:txBody>
          <a:bodyPr lIns="0" rIns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U.S. 101" pitchFamily="2" charset="0"/>
                <a:ea typeface="Roboto" panose="02000000000000000000" pitchFamily="2" charset="0"/>
                <a:cs typeface="Open Sans Light" panose="020b0306030504020204" pitchFamily="34" charset="0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0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ea typeface="+mn-ea"/>
                <a:cs typeface="+mn-ea"/>
                <a:sym typeface="宋体"/>
              </a:rPr>
              <a:t>活动内容</a:t>
            </a: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6317" y="-315416"/>
            <a:ext cx="1529557" cy="1737377"/>
          </a:xfrm>
          <a:prstGeom prst="rect">
            <a:avLst/>
          </a:prstGeom>
        </p:spPr>
      </p:pic>
      <p:sp>
        <p:nvSpPr>
          <p:cNvPr id="86" name="New shape"/>
          <p:cNvSpPr/>
          <p:nvPr/>
        </p:nvSpPr>
        <p:spPr>
          <a:xfrm>
            <a:off x="1117600" y="2019300"/>
            <a:ext cx="635000" cy="63500"/>
          </a:xfrm>
          <a:prstGeom prst="rect">
            <a:avLst/>
          </a:prstGeom>
          <a:solidFill>
            <a:srgbClr val="19629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7" name="New picture"/>
          <p:cNvPicPr/>
          <p:nvPr/>
        </p:nvPicPr>
        <p:blipFill>
          <a:blip r:embed="rId4"/>
          <a:stretch>
            <a:fillRect/>
          </a:stretch>
        </p:blipFill>
        <p:spPr>
          <a:xfrm>
            <a:off x="4191000" y="1663700"/>
            <a:ext cx="6350000" cy="42164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88" name="New shape"/>
          <p:cNvSpPr/>
          <p:nvPr/>
        </p:nvSpPr>
        <p:spPr>
          <a:xfrm>
            <a:off x="1117600" y="1663700"/>
            <a:ext cx="233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000000"/>
                </a:solidFill>
                <a:latin typeface="宋体"/>
              </a:rPr>
              <a:t>4.1 打折优惠</a:t>
            </a:r>
          </a:p>
        </p:txBody>
      </p:sp>
      <p:sp>
        <p:nvSpPr>
          <p:cNvPr id="89" name="New shape"/>
          <p:cNvSpPr/>
          <p:nvPr/>
        </p:nvSpPr>
        <p:spPr>
          <a:xfrm>
            <a:off x="1117600" y="2108200"/>
            <a:ext cx="2336800" cy="37719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在活动期间，消费者可以享受热干面打折的优惠，具体折扣根据店家和消费者的购买数量而定。例如，购买一份热干面可以享受9折优惠，购买五份可以享受8折优惠，购买十份可以享受7折优惠等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" grpId="0"/>
      <p:bldP spid="87" grpId="1"/>
      <p:bldP spid="88" grpId="2"/>
      <p:bldP spid="89" grpId="3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https://d.book118.com/576113040234010101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5"/>
  <p:tag name="KSO_WM_UNIT_FILL_TYPE" val="1"/>
  <p:tag name="KSO_WM_UNIT_ID" val="diagram20174766_2*l_i*1_1"/>
  <p:tag name="KSO_WM_UNIT_INDEX" val="1_1"/>
  <p:tag name="KSO_WM_UNIT_LAYERLEVEL" val="1_1"/>
  <p:tag name="KSO_WM_UNIT_TEXT_FILL_FORE_SCHEMECOLOR_INDEX" val="2"/>
  <p:tag name="KSO_WM_UNIT_TEXT_FILL_TYPE" val="1"/>
  <p:tag name="KSO_WM_UNIT_TYPE" val="l_i"/>
</p:tagLst>
</file>

<file path=ppt/tags/tag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"/>
  <p:tag name="KSO_WM_UNIT_INDEX" val="1_2"/>
  <p:tag name="KSO_WM_UNIT_LAYERLEVEL" val="1_1"/>
  <p:tag name="KSO_WM_UNIT_TEXT_FILL_FORE_SCHEMECOLOR_INDEX" val="2"/>
  <p:tag name="KSO_WM_UNIT_TEXT_FILL_TYPE" val="1"/>
  <p:tag name="KSO_WM_UNIT_TYPE" val="l_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174766"/>
  <p:tag name="KSO_WM_UNIT_ID" val="diagram20174766_2*i*2"/>
  <p:tag name="KSO_WM_UNIT_INDEX" val="2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3"/>
  <p:tag name="KSO_WM_UNIT_INDEX" val="1_3"/>
  <p:tag name="KSO_WM_UNIT_LAYERLEVEL" val="1_1"/>
  <p:tag name="KSO_WM_UNIT_LINE_FILL_TYPE" val="2"/>
  <p:tag name="KSO_WM_UNIT_LINE_FORE_SCHEMECOLOR_INDEX" val="14"/>
  <p:tag name="KSO_WM_UNIT_TEXT_FILL_FORE_SCHEMECOLOR_INDEX" val="2"/>
  <p:tag name="KSO_WM_UNIT_TEXT_FILL_TYPE" val="1"/>
  <p:tag name="KSO_WM_UNIT_TYPE" val="l_i"/>
</p:tagLst>
</file>

<file path=ppt/tags/tag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4"/>
  <p:tag name="KSO_WM_UNIT_INDEX" val="1_4"/>
  <p:tag name="KSO_WM_UNIT_LAYERLEVEL" val="1_1"/>
  <p:tag name="KSO_WM_UNIT_LINE_FILL_TYPE" val="2"/>
  <p:tag name="KSO_WM_UNIT_LINE_FORE_SCHEMECOLOR_INDEX" val="14"/>
  <p:tag name="KSO_WM_UNIT_TYPE" val="l_i"/>
</p:tagLst>
</file>

<file path=ppt/tags/tag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5"/>
  <p:tag name="KSO_WM_UNIT_INDEX" val="1_5"/>
  <p:tag name="KSO_WM_UNIT_LAYERLEVEL" val="1_1"/>
  <p:tag name="KSO_WM_UNIT_LINE_FILL_TYPE" val="2"/>
  <p:tag name="KSO_WM_UNIT_LINE_FORE_SCHEMECOLOR_INDEX" val="14"/>
  <p:tag name="KSO_WM_UNIT_TYPE" val="l_i"/>
</p:tagLst>
</file>

<file path=ppt/tags/tag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6"/>
  <p:tag name="KSO_WM_UNIT_INDEX" val="1_6"/>
  <p:tag name="KSO_WM_UNIT_LAYERLEVEL" val="1_1"/>
  <p:tag name="KSO_WM_UNIT_LINE_FILL_TYPE" val="2"/>
  <p:tag name="KSO_WM_UNIT_LINE_FORE_SCHEMECOLOR_INDEX" val="14"/>
  <p:tag name="KSO_WM_UNIT_TYPE" val="l_i"/>
</p:tagLst>
</file>

<file path=ppt/tags/tag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7"/>
  <p:tag name="KSO_WM_UNIT_INDEX" val="1_7"/>
  <p:tag name="KSO_WM_UNIT_LAYERLEVEL" val="1_1"/>
  <p:tag name="KSO_WM_UNIT_LINE_FILL_TYPE" val="2"/>
  <p:tag name="KSO_WM_UNIT_LINE_FORE_SCHEMECOLOR_INDEX" val="14"/>
  <p:tag name="KSO_WM_UNIT_TYPE" val="l_i"/>
</p:tagLst>
</file>

<file path=ppt/tags/tag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8"/>
  <p:tag name="KSO_WM_UNIT_INDEX" val="1_8"/>
  <p:tag name="KSO_WM_UNIT_LAYERLEVEL" val="1_1"/>
  <p:tag name="KSO_WM_UNIT_LINE_FILL_TYPE" val="2"/>
  <p:tag name="KSO_WM_UNIT_LINE_FORE_SCHEMECOLOR_INDEX" val="14"/>
  <p:tag name="KSO_WM_UNIT_TYPE" val="l_i"/>
</p:tagLst>
</file>

<file path=ppt/tags/tag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9"/>
  <p:tag name="KSO_WM_UNIT_INDEX" val="1_9"/>
  <p:tag name="KSO_WM_UNIT_LAYERLEVEL" val="1_1"/>
  <p:tag name="KSO_WM_UNIT_LINE_FILL_TYPE" val="2"/>
  <p:tag name="KSO_WM_UNIT_LINE_FORE_SCHEMECOLOR_INDEX" val="14"/>
  <p:tag name="KSO_WM_UNIT_TYPE" val="l_i"/>
</p:tagLst>
</file>

<file path=ppt/tags/tag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0"/>
  <p:tag name="KSO_WM_UNIT_INDEX" val="1_10"/>
  <p:tag name="KSO_WM_UNIT_LAYERLEVEL" val="1_1"/>
  <p:tag name="KSO_WM_UNIT_LINE_FILL_TYPE" val="2"/>
  <p:tag name="KSO_WM_UNIT_LINE_FORE_SCHEMECOLOR_INDEX" val="14"/>
  <p:tag name="KSO_WM_UNIT_TYPE" val="l_i"/>
</p:tagLst>
</file>

<file path=ppt/tags/tag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1"/>
  <p:tag name="KSO_WM_UNIT_INDEX" val="1_11"/>
  <p:tag name="KSO_WM_UNIT_LAYERLEVEL" val="1_1"/>
  <p:tag name="KSO_WM_UNIT_LINE_FILL_TYPE" val="2"/>
  <p:tag name="KSO_WM_UNIT_LINE_FORE_SCHEMECOLOR_INDEX" val="14"/>
  <p:tag name="KSO_WM_UNIT_TYPE" val="l_i"/>
</p:tagLst>
</file>

<file path=ppt/tags/tag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2"/>
  <p:tag name="KSO_WM_UNIT_INDEX" val="1_12"/>
  <p:tag name="KSO_WM_UNIT_LAYERLEVEL" val="1_1"/>
  <p:tag name="KSO_WM_UNIT_LINE_FILL_TYPE" val="2"/>
  <p:tag name="KSO_WM_UNIT_LINE_FORE_SCHEMECOLOR_INDEX" val="14"/>
  <p:tag name="KSO_WM_UNIT_TYPE" val="l_i"/>
</p:tagLst>
</file>

<file path=ppt/tags/tag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3"/>
  <p:tag name="KSO_WM_UNIT_INDEX" val="1_13"/>
  <p:tag name="KSO_WM_UNIT_LAYERLEVEL" val="1_1"/>
  <p:tag name="KSO_WM_UNIT_LINE_FILL_TYPE" val="2"/>
  <p:tag name="KSO_WM_UNIT_LINE_FORE_SCHEMECOLOR_INDEX" val="14"/>
  <p:tag name="KSO_WM_UNIT_TYPE" val="l_i"/>
</p:tagLst>
</file>

<file path=ppt/tags/tag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4"/>
  <p:tag name="KSO_WM_UNIT_INDEX" val="1_14"/>
  <p:tag name="KSO_WM_UNIT_LAYERLEVEL" val="1_1"/>
  <p:tag name="KSO_WM_UNIT_LINE_FILL_TYPE" val="2"/>
  <p:tag name="KSO_WM_UNIT_LINE_FORE_SCHEMECOLOR_INDEX" val="14"/>
  <p:tag name="KSO_WM_UNIT_TYPE" val="l_i"/>
</p:tagLst>
</file>

<file path=ppt/tags/tag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5"/>
  <p:tag name="KSO_WM_UNIT_INDEX" val="1_15"/>
  <p:tag name="KSO_WM_UNIT_LAYERLEVEL" val="1_1"/>
  <p:tag name="KSO_WM_UNIT_LINE_FILL_TYPE" val="2"/>
  <p:tag name="KSO_WM_UNIT_LINE_FORE_SCHEMECOLOR_INDEX" val="14"/>
  <p:tag name="KSO_WM_UNIT_TYPE" val="l_i"/>
</p:tagLst>
</file>

<file path=ppt/tags/tag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6"/>
  <p:tag name="KSO_WM_UNIT_INDEX" val="1_16"/>
  <p:tag name="KSO_WM_UNIT_LAYERLEVEL" val="1_1"/>
  <p:tag name="KSO_WM_UNIT_LINE_FILL_TYPE" val="2"/>
  <p:tag name="KSO_WM_UNIT_LINE_FORE_SCHEMECOLOR_INDEX" val="14"/>
  <p:tag name="KSO_WM_UNIT_TYPE" val="l_i"/>
</p:tagLst>
</file>

<file path=ppt/tags/tag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7"/>
  <p:tag name="KSO_WM_UNIT_INDEX" val="1_17"/>
  <p:tag name="KSO_WM_UNIT_LAYERLEVEL" val="1_1"/>
  <p:tag name="KSO_WM_UNIT_LINE_FILL_TYPE" val="2"/>
  <p:tag name="KSO_WM_UNIT_LINE_FORE_SCHEMECOLOR_INDEX" val="14"/>
  <p:tag name="KSO_WM_UNIT_TYPE" val="l_i"/>
</p:tagLst>
</file>

<file path=ppt/tags/tag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8"/>
  <p:tag name="KSO_WM_UNIT_INDEX" val="1_18"/>
  <p:tag name="KSO_WM_UNIT_LAYERLEVEL" val="1_1"/>
  <p:tag name="KSO_WM_UNIT_LINE_FILL_TYPE" val="2"/>
  <p:tag name="KSO_WM_UNIT_LINE_FORE_SCHEMECOLOR_INDEX" val="14"/>
  <p:tag name="KSO_WM_UNIT_TYPE" val="l_i"/>
</p:tagLst>
</file>

<file path=ppt/tags/tag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9"/>
  <p:tag name="KSO_WM_UNIT_INDEX" val="1_19"/>
  <p:tag name="KSO_WM_UNIT_LAYERLEVEL" val="1_1"/>
  <p:tag name="KSO_WM_UNIT_LINE_FILL_TYPE" val="2"/>
  <p:tag name="KSO_WM_UNIT_LINE_FORE_SCHEMECOLOR_INDEX" val="14"/>
  <p:tag name="KSO_WM_UNIT_TYPE" val="l_i"/>
</p:tagLst>
</file>

<file path=ppt/tags/tag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0"/>
  <p:tag name="KSO_WM_UNIT_INDEX" val="1_20"/>
  <p:tag name="KSO_WM_UNIT_LAYERLEVEL" val="1_1"/>
  <p:tag name="KSO_WM_UNIT_TEXT_FILL_FORE_SCHEMECOLOR_INDEX" val="2"/>
  <p:tag name="KSO_WM_UNIT_TEXT_FILL_TYPE" val="1"/>
  <p:tag name="KSO_WM_UNIT_TYPE" val="l_i"/>
</p:tagLst>
</file>

<file path=ppt/tags/tag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1"/>
  <p:tag name="KSO_WM_UNIT_INDEX" val="1_21"/>
  <p:tag name="KSO_WM_UNIT_LAYERLEVEL" val="1_1"/>
  <p:tag name="KSO_WM_UNIT_TEXT_FILL_FORE_SCHEMECOLOR_INDEX" val="2"/>
  <p:tag name="KSO_WM_UNIT_TEXT_FILL_TYPE" val="1"/>
  <p:tag name="KSO_WM_UNIT_TYPE" val="l_i"/>
</p:tagLst>
</file>

<file path=ppt/tags/tag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2"/>
  <p:tag name="KSO_WM_UNIT_INDEX" val="1_22"/>
  <p:tag name="KSO_WM_UNIT_LAYERLEVEL" val="1_1"/>
  <p:tag name="KSO_WM_UNIT_TEXT_FILL_FORE_SCHEMECOLOR_INDEX" val="2"/>
  <p:tag name="KSO_WM_UNIT_TEXT_FILL_TYPE" val="1"/>
  <p:tag name="KSO_WM_UNIT_TYPE" val="l_i"/>
</p:tagLst>
</file>

<file path=ppt/tags/tag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3"/>
  <p:tag name="KSO_WM_UNIT_INDEX" val="1_23"/>
  <p:tag name="KSO_WM_UNIT_LAYERLEVEL" val="1_1"/>
  <p:tag name="KSO_WM_UNIT_TEXT_FILL_FORE_SCHEMECOLOR_INDEX" val="2"/>
  <p:tag name="KSO_WM_UNIT_TEXT_FILL_TYPE" val="1"/>
  <p:tag name="KSO_WM_UNIT_TYPE" val="l_i"/>
</p:tagLst>
</file>

<file path=ppt/tags/tag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4"/>
  <p:tag name="KSO_WM_UNIT_INDEX" val="1_24"/>
  <p:tag name="KSO_WM_UNIT_LAYERLEVEL" val="1_1"/>
  <p:tag name="KSO_WM_UNIT_TEXT_FILL_FORE_SCHEMECOLOR_INDEX" val="2"/>
  <p:tag name="KSO_WM_UNIT_TEXT_FILL_TYPE" val="1"/>
  <p:tag name="KSO_WM_UNIT_TYPE" val="l_i"/>
</p:tagLst>
</file>

<file path=ppt/tags/tag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5"/>
  <p:tag name="KSO_WM_UNIT_INDEX" val="1_25"/>
  <p:tag name="KSO_WM_UNIT_LAYERLEVEL" val="1_1"/>
  <p:tag name="KSO_WM_UNIT_TEXT_FILL_FORE_SCHEMECOLOR_INDEX" val="2"/>
  <p:tag name="KSO_WM_UNIT_TEXT_FILL_TYPE" val="1"/>
  <p:tag name="KSO_WM_UNIT_TYPE" val="l_i"/>
</p:tagLst>
</file>

<file path=ppt/tags/tag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5"/>
  <p:tag name="KSO_WM_UNIT_FILL_TYPE" val="1"/>
  <p:tag name="KSO_WM_UNIT_ID" val="diagram20174766_2*l_i*1_26"/>
  <p:tag name="KSO_WM_UNIT_INDEX" val="1_26"/>
  <p:tag name="KSO_WM_UNIT_LAYERLEVEL" val="1_1"/>
  <p:tag name="KSO_WM_UNIT_TEXT_FILL_FORE_SCHEMECOLOR_INDEX" val="2"/>
  <p:tag name="KSO_WM_UNIT_TEXT_FILL_TYPE" val="1"/>
  <p:tag name="KSO_WM_UNIT_TYPE" val="l_i"/>
</p:tagLst>
</file>

<file path=ppt/tags/tag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5"/>
  <p:tag name="KSO_WM_UNIT_FILL_TYPE" val="1"/>
  <p:tag name="KSO_WM_UNIT_ID" val="diagram20174766_2*l_i*1_27"/>
  <p:tag name="KSO_WM_UNIT_INDEX" val="1_27"/>
  <p:tag name="KSO_WM_UNIT_LAYERLEVEL" val="1_1"/>
  <p:tag name="KSO_WM_UNIT_TEXT_FILL_FORE_SCHEMECOLOR_INDEX" val="2"/>
  <p:tag name="KSO_WM_UNIT_TEXT_FILL_TYPE" val="1"/>
  <p:tag name="KSO_WM_UNIT_TYPE" val="l_i"/>
</p:tagLst>
</file>

<file path=ppt/tags/tag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8"/>
  <p:tag name="KSO_WM_UNIT_INDEX" val="1_28"/>
  <p:tag name="KSO_WM_UNIT_LAYERLEVEL" val="1_1"/>
  <p:tag name="KSO_WM_UNIT_TEXT_FILL_FORE_SCHEMECOLOR_INDEX" val="2"/>
  <p:tag name="KSO_WM_UNIT_TEXT_FILL_TYPE" val="1"/>
  <p:tag name="KSO_WM_UNIT_TYPE" val="l_i"/>
</p:tagLst>
</file>

<file path=ppt/tags/tag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9"/>
  <p:tag name="KSO_WM_UNIT_INDEX" val="1_29"/>
  <p:tag name="KSO_WM_UNIT_LAYERLEVEL" val="1_1"/>
  <p:tag name="KSO_WM_UNIT_TEXT_FILL_FORE_SCHEMECOLOR_INDEX" val="2"/>
  <p:tag name="KSO_WM_UNIT_TEXT_FILL_TYPE" val="1"/>
  <p:tag name="KSO_WM_UNIT_TYPE" val="l_i"/>
</p:tagLst>
</file>

<file path=ppt/tags/tag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0"/>
  <p:tag name="KSO_WM_UNIT_INDEX" val="1_30"/>
  <p:tag name="KSO_WM_UNIT_LAYERLEVEL" val="1_1"/>
  <p:tag name="KSO_WM_UNIT_TEXT_FILL_FORE_SCHEMECOLOR_INDEX" val="2"/>
  <p:tag name="KSO_WM_UNIT_TEXT_FILL_TYPE" val="1"/>
  <p:tag name="KSO_WM_UNIT_TYPE" val="l_i"/>
</p:tagLst>
</file>

<file path=ppt/tags/tag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1"/>
  <p:tag name="KSO_WM_UNIT_INDEX" val="1_31"/>
  <p:tag name="KSO_WM_UNIT_LAYERLEVEL" val="1_1"/>
  <p:tag name="KSO_WM_UNIT_TEXT_FILL_FORE_SCHEMECOLOR_INDEX" val="2"/>
  <p:tag name="KSO_WM_UNIT_TEXT_FILL_TYPE" val="1"/>
  <p:tag name="KSO_WM_UNIT_TYPE" val="l_i"/>
</p:tagLst>
</file>

<file path=ppt/tags/tag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2"/>
  <p:tag name="KSO_WM_UNIT_INDEX" val="1_32"/>
  <p:tag name="KSO_WM_UNIT_LAYERLEVEL" val="1_1"/>
  <p:tag name="KSO_WM_UNIT_TEXT_FILL_FORE_SCHEMECOLOR_INDEX" val="2"/>
  <p:tag name="KSO_WM_UNIT_TEXT_FILL_TYPE" val="1"/>
  <p:tag name="KSO_WM_UNIT_TYPE" val="l_i"/>
</p:tagLst>
</file>

<file path=ppt/tags/tag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3"/>
  <p:tag name="KSO_WM_UNIT_INDEX" val="1_33"/>
  <p:tag name="KSO_WM_UNIT_LAYERLEVEL" val="1_1"/>
  <p:tag name="KSO_WM_UNIT_TEXT_FILL_FORE_SCHEMECOLOR_INDEX" val="2"/>
  <p:tag name="KSO_WM_UNIT_TEXT_FILL_TYPE" val="1"/>
  <p:tag name="KSO_WM_UNIT_TYPE" val="l_i"/>
</p:tagLst>
</file>

<file path=ppt/tags/tag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4"/>
  <p:tag name="KSO_WM_UNIT_INDEX" val="1_34"/>
  <p:tag name="KSO_WM_UNIT_LAYERLEVEL" val="1_1"/>
  <p:tag name="KSO_WM_UNIT_TEXT_FILL_FORE_SCHEMECOLOR_INDEX" val="2"/>
  <p:tag name="KSO_WM_UNIT_TEXT_FILL_TYPE" val="1"/>
  <p:tag name="KSO_WM_UNIT_TYPE" val="l_i"/>
</p:tagLst>
</file>

<file path=ppt/tags/tag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5"/>
  <p:tag name="KSO_WM_UNIT_INDEX" val="1_35"/>
  <p:tag name="KSO_WM_UNIT_LAYERLEVEL" val="1_1"/>
  <p:tag name="KSO_WM_UNIT_TEXT_FILL_FORE_SCHEMECOLOR_INDEX" val="2"/>
  <p:tag name="KSO_WM_UNIT_TEXT_FILL_TYPE" val="1"/>
  <p:tag name="KSO_WM_UNIT_TYPE" val="l_i"/>
</p:tagLst>
</file>

<file path=ppt/tags/tag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6"/>
  <p:tag name="KSO_WM_UNIT_INDEX" val="1_36"/>
  <p:tag name="KSO_WM_UNIT_LAYERLEVEL" val="1_1"/>
  <p:tag name="KSO_WM_UNIT_TEXT_FILL_FORE_SCHEMECOLOR_INDEX" val="2"/>
  <p:tag name="KSO_WM_UNIT_TEXT_FILL_TYPE" val="1"/>
  <p:tag name="KSO_WM_UNIT_TYPE" val="l_i"/>
</p:tagLst>
</file>

<file path=ppt/tags/tag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7"/>
  <p:tag name="KSO_WM_UNIT_INDEX" val="1_37"/>
  <p:tag name="KSO_WM_UNIT_LAYERLEVEL" val="1_1"/>
  <p:tag name="KSO_WM_UNIT_TEXT_FILL_FORE_SCHEMECOLOR_INDEX" val="2"/>
  <p:tag name="KSO_WM_UNIT_TEXT_FILL_TYPE" val="1"/>
  <p:tag name="KSO_WM_UNIT_TYPE" val="l_i"/>
</p:tagLst>
</file>

<file path=ppt/tags/tag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8"/>
  <p:tag name="KSO_WM_UNIT_INDEX" val="1_38"/>
  <p:tag name="KSO_WM_UNIT_LAYERLEVEL" val="1_1"/>
  <p:tag name="KSO_WM_UNIT_TEXT_FILL_FORE_SCHEMECOLOR_INDEX" val="2"/>
  <p:tag name="KSO_WM_UNIT_TEXT_FILL_TYPE" val="1"/>
  <p:tag name="KSO_WM_UNIT_TYPE" val="l_i"/>
</p:tagLst>
</file>

<file path=ppt/tags/tag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39"/>
  <p:tag name="KSO_WM_UNIT_INDEX" val="1_39"/>
  <p:tag name="KSO_WM_UNIT_LAYERLEVEL" val="1_1"/>
  <p:tag name="KSO_WM_UNIT_LINE_FILL_TYPE" val="2"/>
  <p:tag name="KSO_WM_UNIT_LINE_FORE_SCHEMECOLOR_INDEX" val="14"/>
  <p:tag name="KSO_WM_UNIT_TEXT_FILL_FORE_SCHEMECOLOR_INDEX" val="2"/>
  <p:tag name="KSO_WM_UNIT_TEXT_FILL_TYPE" val="1"/>
  <p:tag name="KSO_WM_UNIT_TYPE" val="l_i"/>
</p:tagLst>
</file>

<file path=ppt/tags/tag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CLEAR" val="0"/>
  <p:tag name="KSO_WM_UNIT_COMPATIBLE" val="0"/>
  <p:tag name="KSO_WM_UNIT_HIGHLIGHT" val="0"/>
  <p:tag name="KSO_WM_UNIT_ID" val="diagram20174766_2*l_h_f*1_2_1"/>
  <p:tag name="KSO_WM_UNIT_INDEX" val="1_2_1"/>
  <p:tag name="KSO_WM_UNIT_LAYERLEVEL" val="1_1_1"/>
  <p:tag name="KSO_WM_UNIT_PRESET_TEXT_INDEX" val="2"/>
  <p:tag name="KSO_WM_UNIT_PRESET_TEXT_LEN" val="30"/>
  <p:tag name="KSO_WM_UNIT_TEXT_FILL_FORE_SCHEMECOLOR_INDEX" val="13"/>
  <p:tag name="KSO_WM_UNIT_TEXT_FILL_TYPE" val="1"/>
  <p:tag name="KSO_WM_UNIT_TYPE" val="l_h_f"/>
  <p:tag name="KSO_WM_UNIT_VALUE" val="30"/>
</p:tagLst>
</file>

<file path=ppt/tags/tag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CLEAR" val="0"/>
  <p:tag name="KSO_WM_UNIT_COMPATIBLE" val="0"/>
  <p:tag name="KSO_WM_UNIT_HIGHLIGHT" val="0"/>
  <p:tag name="KSO_WM_UNIT_ID" val="diagram20174766_2*l_h_f*1_1_1"/>
  <p:tag name="KSO_WM_UNIT_INDEX" val="1_1_1"/>
  <p:tag name="KSO_WM_UNIT_LAYERLEVEL" val="1_1_1"/>
  <p:tag name="KSO_WM_UNIT_PRESET_TEXT_INDEX" val="2"/>
  <p:tag name="KSO_WM_UNIT_PRESET_TEXT_LEN" val="30"/>
  <p:tag name="KSO_WM_UNIT_TEXT_FILL_FORE_SCHEMECOLOR_INDEX" val="13"/>
  <p:tag name="KSO_WM_UNIT_TEXT_FILL_TYPE" val="1"/>
  <p:tag name="KSO_WM_UNIT_TYPE" val="l_h_f"/>
  <p:tag name="KSO_WM_UNIT_VALUE" val="30"/>
</p:tagLst>
</file>

<file path=ppt/tags/tag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 panose="020f0302020204030204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eor" typeface="Sylfaen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游ゴシック Light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等线 Light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eor" typeface="Sylfaen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游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等线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5">
      <vt:lpstr>Arial</vt:lpstr>
      <vt:lpstr>Calibri</vt:lpstr>
      <vt:lpstr>Calibri Light</vt:lpstr>
      <vt:lpstr>宋体</vt:lpstr>
      <vt:lpstr>微软雅黑</vt:lpstr>
      <vt:lpstr>U.S. 101</vt:lpstr>
      <vt:lpstr>Roboto</vt:lpstr>
      <vt:lpstr>Open Sans Light</vt:lpstr>
      <vt:lpstr>fnsystSCBold</vt:lpstr>
      <vt:lpstr>思源黑体 CN Normal</vt:lpstr>
      <vt:lpstr>思源黑体-超粗体 2 Heavy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2024-09-26T15:20:36.365</cp:lastPrinted>
  <dcterms:created xsi:type="dcterms:W3CDTF">2024-09-26T07:20:36Z</dcterms:created>
  <dcterms:modified xsi:type="dcterms:W3CDTF">2024-09-26T07:20:39Z</dcterms:modified>
</cp:coreProperties>
</file>