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2F0E3-005F-448A-AD0C-BC970FD7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4DB49-7EB4-4102-A4AF-22168B7C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61F2-0366-41FE-9D09-585BECCE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A1CD1-32CE-404F-8733-8F6B2C6C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65287-7519-4E68-A51A-7A40AB94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A7E35-84F9-4EFA-ADAE-3FEA25BC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29829-E51C-49CD-8BEA-CF0F2085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CDAC5-F549-401C-872A-C92988DC2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73E3-ADFD-4003-A511-E1510E00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E7CEF-6618-4ED4-A53F-650616AC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75F3-E94B-4ADD-8449-9FCA706D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321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护理管理的方法与工具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护理管理的实践与案例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护理管理是运用管理学的原理和方法，对护理工作进行科学的计划、组织、指挥、协调和控制，以达到提高护理质量和效率的目的。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护理管理具有系统性、综合性、动态性和科学性的特点，需要综合考虑人、财、物、时间、信息等多方面的因素，实现护理工作的全面优化。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通过科学的管理手段，优化护理流程，提高护理人员的专业水平和服务意识，从而提高护理质量。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有效的护理管理能够确保患者的安全和舒适，减少医疗事故和纠纷的发生。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良好的护理管理能够提升医院的整体形象和服务水平，增强医院的竞争力和社会影响力。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从早期的家庭护理到现代的医院护理，护理管理经历了漫长的发展历程。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随着医疗技术的不断进步和患者需求的多样化，护理管理正朝着专业化、精细化、人性化的方向发展。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未来护理管理将更加注重跨学科的合作与交流，借助信息化手段提高管理效率，为患者提供更加全面、高效的护理服务。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病人的需求和利益是护理管理的首要考虑因素，所有的护理活动都应围绕病人的需求展开。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病人的安全、舒适和满意度是护理管理的核心目标，应通过提供高质量的护理服务来满足病人的需求。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建立质量管理体系，对护理服务进行持续的质量监控和改进，提高护理质量。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制定和实施标准化的护理流程和操作规范，确保护理服务的一致性和可靠性。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66" r="7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鼓励护理人员不断学习和掌握新的知识和技能，提高护理服务水平。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通过收集和分析数据，了解护理服务的效果和存在的问题，采取有效的改进措施，持续优化护理服务。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建立良好的团队协作关系，加强护理人员之间的沟通与合作。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鼓励团队成员发挥各自的优势，共同完成护理任务，提高团队的凝聚力和工作效率。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组织护士参加培训，提高护理技能和知识水平，促进个人和团队的发展。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根据护理工作的需求，合理安排护士的岗位和班次，确保护理工作的顺利进行。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合理配置、培训与发展、绩效评估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建立科学的绩效评估体系，对护士的工作表现进行客观、公正的评价，激励优秀表现。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911" r="79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457" b="14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标准化、持续改进、质量监控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制定护理工作的标准和流程，确保护理行为的规范化和一致性。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鼓励团队成员提出改进意见，不断优化护理流程和服务质量。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定期对护理服务质量进行检查和评估，及时发现并解决问题。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https://d.book118.com/576113214014010100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2024-09-23T22:06:47.525</cp:lastPrinted>
  <dcterms:created xsi:type="dcterms:W3CDTF">2024-09-23T14:06:47Z</dcterms:created>
  <dcterms:modified xsi:type="dcterms:W3CDTF">2024-09-23T14:06:49Z</dcterms:modified>
</cp:coreProperties>
</file>