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3DC71-1CAB-4C35-B0A4-B4CCA9D78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607DC-C8FB-47DE-9C9A-3478D835D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FA871-B949-4710-8425-879C4E3B8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4277D-FAF6-43AD-997B-9C2848F5F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D11B3A-1F93-4B3F-A0A8-A5AFBDFB3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B01E07-6AE6-439A-B381-77D7BCD8D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AE5777-75D1-48A7-AD1C-1BE94F3ED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D8518-2D6D-47FD-8AF8-547228CCF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5694B-F87C-479E-9C00-7E02A43F1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6B88A-73B0-4D56-82D7-68F8A1C0D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ADEB3-A77B-4B57-94C2-DCC09D743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14220224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煤矿安全规程培训教案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煤矿安全规程概述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煤矿安全规程的主要内容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煤矿安全规程的执行与监督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煤矿安全规程的培训和教育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煤矿安全规程的案例分析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煤矿安全规程概述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https://d.book118.com/576114220224010030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2024-08-29T03:15:13.073</cp:lastPrinted>
  <dcterms:created xsi:type="dcterms:W3CDTF">2024-08-28T19:15:13Z</dcterms:created>
  <dcterms:modified xsi:type="dcterms:W3CDTF">2024-08-28T19:15:14Z</dcterms:modified>
</cp:coreProperties>
</file>