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8FC51-C6EA-4EFB-88EB-0CCC45B6B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392EC-1334-46D7-A6AD-A03A3B233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B1DDE-EDAF-4B9D-8633-6F0462792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2E08A-1853-47EB-91F2-37024DC0E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E01AC2-87C6-4F5C-9CA2-CB3CB3DEC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051F11-9860-4E2E-B149-236817CD4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135ECE-2FE8-40FB-A075-ED174A12E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33635-7AED-49A7-BC57-4048D9457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A82E56-4C54-48F0-9257-135A90448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5EB00-CA4B-43AF-9C61-030407157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F0C9C-713B-414A-92C9-D4512126B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1522103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车间生产中的工艺优化和生产流程创新案例分析与讨论与总结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工艺优化案例分析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生产流程创新案例分析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工艺优化与生产流程创新讨论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00" r="17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通过工艺优化和生产流程创新，提高车间的生产效率，降低成本，增强企业竞争力。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随着市场需求的不断变化，企业需要不断改进生产工艺和流程，以满足客户的需求。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工艺优化和生产流程创新是企业发展的重要驱动力，有助于提高企业的技术水平和创新能力。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对本次汇报进行总结，概括工艺优化和生产流程创新的重要性和意义，展望未来的发展趋势和挑战。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工艺优化案例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介绍车间生产中通过改进工艺、采用新技术、优化生产参数等方式提高生产效率和产品质量的案例。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生产流程创新案例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介绍车间生产中通过重新设计生产流程、采用先进的生产管理方式、引入新的生产模式等方式提高生产效率、降低成本、提高产品质量的案例。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分析与讨论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对工艺优化和生产流程创新的案例进行分析和讨论，总结其成功经验和教训，探讨其适用性和推广价值。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工艺优化案例分析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通过对现有工艺流程进行详细分析，发现其中存在的瓶颈和问题。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针对分析结果，对工艺流程进行重新设计，提高生产效率和产品质量。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对改进后的工艺流程进行实施，并对实施效果进行评估，确保达到预期目标。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案例一：工艺流程改进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对现有设备进行详细分析，了解其性能、效率和适用范围。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设备现状分析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根据分析结果，制定设备升级方案，包括选购先进设备、对现有设备进行改造等。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设备升级方案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在设备升级的基础上，引入自动化技术，提高生产线的自动化程度，减少人工干预，提高生产效率。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自动化实施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对升级后的设备和自动化生产线进行实施，并对实施效果进行评估，确保达到预期目标。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案例二：设备升级与自动化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案例三：工艺参数优化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对现有工艺参数进行详细分析，了解其对产品质量和生产效率的影响。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工艺参数优化方案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根据分析结果，制定工艺参数优化方案，包括调整工艺参数、引入新的工艺技术等。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实施效果评估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对优化后的工艺参数进行实施，并对实施效果进行评估，确保达到预期目标。同时，不断对工艺参数进行持续改进和优化，以适应不断变化的市场需求和产品要求。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工艺参数现状分析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生产流程创新案例分析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设备升级与改造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引入先进的生产设备，提高生产自动化程度，降低人工干预，提高产品质量和生产效率。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对生产流程进行详细分析，找出瓶颈环节，通过工艺改进、设备升级等手段进行优化，提高整体生产效率。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生产线布局调整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通过对生产线进行重新布局，减少物料搬运距离，提高生产效率。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案例一：生产线布局优化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https://d.book118.com/576115221031010040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2024-09-06T09:06:44.543</cp:lastPrinted>
  <dcterms:created xsi:type="dcterms:W3CDTF">2024-09-06T01:06:44Z</dcterms:created>
  <dcterms:modified xsi:type="dcterms:W3CDTF">2024-09-06T01:06:46Z</dcterms:modified>
</cp:coreProperties>
</file>