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2E256-5F3A-4C47-9A9F-732B980E6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9037A5-B3FD-4C85-B996-7062D2EB1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53F797-D4D3-48E4-9AC7-216683747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805142-075B-4EC6-82B3-BAEC01F1C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D85DDF-0210-4144-AE44-0133FF652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489A8C-3D2A-41CA-BF7D-8B3AF1BBA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0B0B26-F5F1-467D-8157-3F83F429A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5A807C-DE52-4652-94FC-59B0A9C0E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BD98A9-B1B8-42A6-97F6-515500BA3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A89D9-BB8F-4900-B5C0-1A2133D60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E6E01-14C3-41DA-8DD9-F0C53928E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123033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护理培训工作的信息化和技术应用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信息化护理培训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护理培训中的技术应用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信息化和技术应用对护理培训的影响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48" b="79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护理行业的发展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随着医疗技术的进步和人们对健康需求的增加，护理行业面临着更高的标准和要求。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培训工作的重要性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为了提高护理服务质量和护士的专业技能，护理培训工作显得尤为重要。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信息化和技术应用的发展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随着信息技术和人工智能的快速发展，信息化和技术应用逐渐成为护理培训工作的重要手段。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信息化和技术应用能够快速传递知识和信息，节省时间和人力成本，提高培训效率。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提高培训效率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通过信息化和技术应用，可以及时获取最新的护理知识和技术，促进知识更新。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促进知识更新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通过模拟真实场景、在线互动等方式，信息化和技术应用能够提高培训的针对性和实效性，从而提高培训质量。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提高培训质量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信息化和技术应用的重要性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信息化护理培训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信息化护理培训是指利用信息技术手段，如计算机、网络、多媒体等，进行护理知识和技能的传授与学习，以提高护理人员的专业水平和能力。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信息化护理培训具有高效、便捷、灵活、个性化等优势，能够实现资源共享、远程教育、在线考核等功能，为护理人员提供更加丰富的学习资源和多样化的学习方式。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406" r="25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信息化护理培训的定义和特点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提高培训质量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信息化护理培训可以利用信息技术手段对学习过程进行跟踪和记录，对学习效果进行评估和反馈，从而提高培训质量。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提高学习效率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信息化护理培训通过多媒体、网络等技术手段，使学习内容更加生动、形象，提高学习者的学习兴趣和积极性，从而提高学习效率。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降低培训成本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信息化护理培训可以减少传统面对面培训所需的时间和人力成本，降低培训费用，使更多的护理人员能够接受高质量的培训。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实现资源共享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信息化护理培训可以实现优质教育资源的共享，使不同地区的护理人员都能够获得相同的学习机会，促进护理水平的均衡发展。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信息化护理培训的优势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信息化护理培训的挑战和解决方案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信息化护理培训需要具备一定的信息技术基础和设备条件，同时需要解决网络安全、数据保护等问题。此外，一些年龄较大的护理人员可能对信息技术不太熟悉，需要加强培训和指导。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以上挑战，可以采取以下措施：加强信息技术基础设施建设，提高网络安全防护能力；加强数据保护和管理，确保个人信息的安全；加强对护理人员的信息化培训和技术支持，提高他们的信息技术应用能力。同时，针对不同年龄段的护理人员，可以采取不同的培训方式和内容，以适应他们的学习需求和习惯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护理培训中的技术应用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https://d.book118.com/576123033015010100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2024-09-23T22:55:12.540</cp:lastPrinted>
  <dcterms:created xsi:type="dcterms:W3CDTF">2024-09-23T14:55:12Z</dcterms:created>
  <dcterms:modified xsi:type="dcterms:W3CDTF">2024-09-23T14:55:14Z</dcterms:modified>
</cp:coreProperties>
</file>