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92263-C554-4752-99C8-B153E2019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E2F99-CB29-4BE7-B014-A4E0B95B6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998E6-9C10-487E-8133-591B5C670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94147-9A7C-47FC-A359-B3426A7C3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BF02E-AC0E-4778-8EAA-0E30DB142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C4C862-3CBA-4D55-A0B6-642670C71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3CBBA2-46C5-40A6-88A2-8133E0CAB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D820F-2230-49D3-969F-DF6C6CA6B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9C000-44F8-4E29-9065-5A636A7B3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A1D94-21EB-48E5-8734-211589FDF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0C001-2002-43D2-B9F9-2573171A2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231442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垃圾分类宣传模板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学校垃圾分类教育推广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企业单位参与垃圾分类行动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政府部门在垃圾分类中作用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处理方式落后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部分地区垃圾处理方式仍以填埋和焚烧为主，对环境造成二次污染。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垃圾数量激增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随着人口增长和消费水平提高，垃圾产生量逐年攀升，给环境带来巨大压力。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大量可回收资源被当作垃圾丢弃，造成资源浪费和环境污染。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通过分类投放，可将可回收资源有效回收利用，减少资源浪费。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垃圾分类可以减少垃圾处理量，降低填埋和焚烧等处理方式对环境的污染。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减轻环境压力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分类后的垃圾更便于处理和利用，提高了垃圾处理效率。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提高垃圾处理效率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垃圾分类有助于培养公众的环保意识和责任感，推动社会形成绿色生活方式。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培养环保意识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许多发达国家已经实施严格的垃圾分类制度，通过法律、经济等手段引导居民进行分类投放。分类后的垃圾得到充分利用，垃圾处理效率较高。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近年来，我国垃圾分类工作逐步推进，但仍存在许多问题。如分类标准不统一、分类设施不完善、居民参与度不高等。同时，我国垃圾处理方式相对落后，资源化利用率有待提高。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垃圾定义及分类标准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垃圾是指在日常生活、工作和学习中产生的，已经失去原有使用价值，需要被丢弃的物品。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根据垃圾的性质、来源和处理方式，通常将垃圾分为可回收物、有害垃圾、湿垃圾和干垃圾四类。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常见生活垃圾举例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废纸、废塑料、废玻璃、废金属等。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剩菜剩饭、果皮果核、花卉绿植等。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废电池、废灯管、废药品、废油漆桶等。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烟蒂、污染纸张、一次性餐具等。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采用特殊处理方法，避免对环境和人体健康造成危害。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采用填埋、焚烧等方式处理，减少对环境的污染。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通过回收、加工再利用的方式，减少资源浪费。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通过生物降解的方式，转化为有机肥料或生物燃料。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各类垃圾处理方式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减少使用一次性用品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鼓励家庭成员减少使用一次性餐具、塑料袋等用品，改用可重复使用的替代品。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精打细算购买食材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适量购买食材，避免浪费，同时减少厨余垃圾的产生。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回收利用废旧物品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将可回收的废纸、塑料、玻璃等物品分类收集，卖给回收站或参与社区回收活动。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家庭垃圾产生源头控制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将剩菜剩饭、果皮果核等厨余垃圾投放到指定的厨余垃圾桶内。注意沥干水分，避免污染其他垃圾。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将废纸、塑料瓶、玻璃瓶等可回收垃圾清洗干净后投放到指定的可回收垃圾桶内。注意分类准确，避免混投。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将废电池、废灯管、过期药品等有害垃圾投放到指定的有害垃圾桶内。注意轻拿轻放，避免破损。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将无法归类到以上三类的垃圾投放到指定的其他垃圾桶内。注意保持垃圾桶的整洁和卫生。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家庭垃圾分类投放方法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选择密封性好、易清洗的厨余垃圾桶，避免异味和细菌滋生。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选择标识清晰、分类明确的可回收垃圾桶，方便识别和投放。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选择有专门标识、防破损的有害垃圾桶，确保安全处理有害垃圾。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选择通用型、容量适中的其他垃圾桶，满足日常垃圾投放需求。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家庭垃圾分类收集容器选择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学校垃圾分类教育推广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https://d.book118.com/576123144211010042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2024-09-10T10:06:16.381</cp:lastPrinted>
  <dcterms:created xsi:type="dcterms:W3CDTF">2024-09-10T02:06:16Z</dcterms:created>
  <dcterms:modified xsi:type="dcterms:W3CDTF">2024-09-10T02:06:18Z</dcterms:modified>
</cp:coreProperties>
</file>