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49B3E0-D692-4F31-AC54-FCD1E0BF28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19FF26-E8DD-4F41-86D6-0882118B41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44B2E4-E7EC-4CF3-918B-05E81BFEEE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3F776A-BF47-4233-A89D-F1692C03C8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30DB257-83B3-4B1E-BA32-303B300C8B6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F33AD1D-2DCE-4E2B-94D0-B8B2011A4E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238D571-7370-4BCB-947F-121E51AC96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7C7B73-08B6-44AA-9942-278D16198A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B66622F-5BBE-4649-B265-19503D99BC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B6AC41-131F-4AFD-8E4B-4D3B65C527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C6AEC9-5C72-4A5A-BBA6-7DE0D5DEBE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6124204203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客户需求识别与沟通关键</a:t>
            </a:r>
          </a:p>
        </p:txBody>
      </p:sp>
      <p:sp>
        <p:nvSpPr>
          <p:cNvPr id="3" name="TextBox 3"/>
          <p:cNvSpPr txBox="1"/>
          <p:nvPr/>
        </p:nvSpPr>
        <p:spPr>
          <a:xfrm>
            <a:off x="321252" y="5777992"/>
            <a:ext cx="2312000"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2628530" y="5777992"/>
            <a:ext cx="2809438"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客户需求识别</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客户需求分析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客户需求沟通</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客户需求变更管理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客户需求满足度评价</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通过深入了解客户需求，企业能够更准确地满足客户的期望，从而提升客户满意度和忠诚度。</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提升客户满意度</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对客户需求的深入洞察有助于企业发现产品和服务中的不足，进而进行针对性的优化和改进。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优化产品和服务</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准确把握客户需求有助于企业开发更符合市场需求的产品和服务，从而拓展市场份额，实现业务增长。</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促进业务增长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市场导向</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客户需求是市场的重要信号，了解并满足客户需求是企业保持市场竞争力的关键。</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个性化服务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随着消费者需求的多样化，提供个性化服务已成为企业赢得客户的重要手段。深入了解客户需求是实现个性化服务的基础。</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创新驱动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对客户需求的深入分析和挖掘有助于企业发现新的市场机会和创新点，从而推动产品和服务的创新。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客户需求识别</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指客户在购买或使用产品或服务过程中，对产品属性、功能、性能、价格等方面的期望和要求。</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客户需求可分为隐性需求和显性需求，隐性需求需要深入挖掘和引导，显性需求则较容易识别和满足。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客户需求定义</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隐性需求与显性需求</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客户需求</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476" r="1247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社交媒体监测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关注社交媒体上的客户声音，了解客户对产品或服务的评价和反馈，及时捕捉客户需求变化。</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市场调研</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通过问卷调查、访谈、观察等方式收集客户反馈，了解客户需求和期望。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数据分析</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运用数据挖掘和分析技术，对客户行为、偏好、需求等数据进行深入研究，发现潜在需求和趋势。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识别客户需求的方法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24" r="12524"/>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t="3418" b="341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功能需求</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体验需求</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价格需求</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服务需求</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客户需求分类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客户对产品或服务的基本功能和性能的要求，如产品的操作便捷性、稳定性等。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客户对产品或服务的价格敏感度和心理预期，包括性价比、折扣优惠等。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客户对产品或服务在感官、情感、社交等方面的期望，如界面设计、品牌形象等。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客户对产品购买前后所获得的的服务和支持的要求，如售后服务、物流配送等。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客户需求分析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分析客户需求的合理性</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根据行业趋势、市场状况和公司战略，对客户需求进行合理性分析，判断其是否符合发展规律和市场需求。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评估客户需求的可行性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综合考虑技术、资源、时间和成本等因素，对客户需求进行可行性评估，确保公司能够满足客户的期望和要求。</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评估客户需求的真实性</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通过与客户深入交流，了解客户的真实意图和期望，确保所获取的需求信息准确无误。</a:t>
            </a:r>
          </a:p>
        </p:txBody>
      </p:sp>
      <p:pic>
        <p:nvPicPr>
          <p:cNvPr id="10" name="Picture 10"/>
          <p:cNvPicPr>
            <a:picLocks noChangeAspect="1"/>
          </p:cNvPicPr>
          <p:nvPr/>
        </p:nvPicPr>
        <p:blipFill>
          <a:blip r:embed="rId2"/>
          <a:srcRect l="14673" r="1467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客户需求评估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客户需求优先级排序</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根据客户对公司的贡献度、忠诚度和潜在价值等因素，对客户需求进行优先级排序，优先满足高价值客户的需求。</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基于市场竞争排序</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分析市场竞争状况，针对竞争对手的优劣势和市场份额等因素，对客户需求进行优先级排序，确保公司在市场中保持领先地位。</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基于技术难度排序</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评估实现不同客户需求的技术难度和资源投入等因素，对客户需求进行优先级排序，优先解决技术难度较低、资源投入较少的需求。</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基于客户价值排序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7567" r="37567"/>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需求分析</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对收集到的客户需求进行详细分析，提炼出关键的功能点和性能指标等要素。</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功能设计</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根据需求分析结果，设计相应的产品功能，确保产品能够满足客户的期望和要求。</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功能验证与测试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在产品开发过程中，不断对设计的功能进行验证和测试，确保产品功能的稳定性和可靠性。同时，及时收集客户反馈，对产品功能进行持续优化和改进。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客户需求与产品功能的映射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客户需求沟通</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https://d.book118.com/576124204203010040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2024-09-07T07:05:51.071</cp:lastPrinted>
  <dcterms:created xsi:type="dcterms:W3CDTF">2024-09-06T23:05:51Z</dcterms:created>
  <dcterms:modified xsi:type="dcterms:W3CDTF">2024-09-06T23:05:53Z</dcterms:modified>
</cp:coreProperties>
</file>