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19D79-9269-401F-9C10-455336A1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44238-77B8-4438-8396-F21D0BD8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A78C7-4D4D-436D-8D01-A1421911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C7172-B42B-4BF7-8745-4C7D23FE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91416-3B20-443D-9C4B-DF99E20A0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EFA8F-92B9-4898-AC69-1856A2C4B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0B82E-0626-49B7-B0D3-47CD74B4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247CF-A52B-4CDB-B6E7-505071035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5F4C7-B16C-4DC5-A115-A1AEA6FF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06630-3F01-4AC0-A330-6153966F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C6874-4BFC-4BE1-A069-B9D6B12B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30020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黄芪对慢性疲劳综合征的治疗效果观察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治疗效果观察及分析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安全性评价与副作用分析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探讨黄芪对慢性疲劳综合征的治疗效果，为临床实践提供参考。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是一种常见的疾病，患者表现为长时间的疲劳感、睡眠障碍、注意力不集中等症状，严重影响生活质量。目前，针对该疾病的治疗方法有限，且效果不尽如人意。因此，寻找一种有效的治疗方法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慢性疲劳综合征是一种原因不明的、以长时间疲劳为主要表现的综合征，常伴有睡眠障碍、肌肉疼痛、头痛、注意力不集中等症状。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该病在全球范围内均有发生，女性患者多于男性，常见于20-50岁人群。发病率逐年上升，与现代社会的快节奏生活、工作压力增大等因素有关。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病因和发病机制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慢性疲劳综合征的病因尚未完全明确，可能与病毒感染、免疫系统异常、神经内分泌失调等多种因素有关。发病机制涉及多个系统和器官，包括免疫系统、神经系统、内分泌系统等。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慢性疲劳综合征概述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00" b="2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59" b="66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黄芪的主要成分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黄芪多糖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具有免疫调节、抗氧化、抗肿瘤等多种生物活性。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黄芪皂苷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具有抗炎、抗病毒、抗疲劳等作用。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黄芪黄酮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具有抗氧化、抗炎、抗疲劳等作用。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黄芪多糖能够增强机体免疫功能，提高机体抗病能力。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抗疲劳作用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28" r="165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黄芪黄酮等抗氧化成分能够清除体内自由基，减轻氧化应激反应。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黄芪皂苷等成分能够提高机体耐力和抗疲劳能力。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慢性疲劳综合征患者往往存在睡眠障碍，黄芪能够改善睡眠质量，缓解疲劳症状。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慢性疲劳综合征患者往往存在免疫功能异常，黄芪多糖能够调节机体免疫功能，提高机体抗病能力。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抗氧化应激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慢性疲劳综合征患者体内氧化应激反应增强，黄芪黄酮等抗氧化成分能够清除体内自由基，减轻氧化应激反应。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促进能量代谢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黄芪皂苷等成分能够促进机体能量代谢，提高机体耐力和抗疲劳能力。同时，黄芪还能够促进糖原合成和脂肪代谢，为机体提供更多的能量来源。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黄芪治疗慢性疲劳综合征的机制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临床研究方法与过程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77" b="179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符合慢性疲劳综合征诊断标准的患者。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年龄18-65岁，性别不限，病程持续或反复发作6个月以上，且经医院体检排除其他器质性疾病。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9" r="275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研究方法及设计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随机对照试验（RCT）。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黄芪治疗组给予黄芪煎剂口服，每日1剂，分早晚2次服用；对照组给予安慰剂口服，用法同黄芪治疗组。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将符合纳入标准的患者随机分为黄芪治疗组和对照组，每组至少30例。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连续治疗4周为1个疗程，共观察2个疗程。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https://d.book118.com/576130020032010042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2024-09-09T11:37:51.892</cp:lastPrinted>
  <dcterms:created xsi:type="dcterms:W3CDTF">2024-09-09T03:37:51Z</dcterms:created>
  <dcterms:modified xsi:type="dcterms:W3CDTF">2024-09-09T03:37:54Z</dcterms:modified>
</cp:coreProperties>
</file>