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515B58-2E51-4112-8A8C-99A0C230AF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472F67-7B92-47D3-ABEF-0D7EFD5454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BAE24C-D1B3-43DC-843C-B37D3E9260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44D57F-2CAE-47A6-8BFE-C1D0A828FD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B49AD86-479C-4550-A370-F144C10075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3C9658-6A51-449A-97C0-AD182D6F10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D0879D-D266-41C1-9CEF-5CC69B1036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6DFB21-204D-4C17-B328-4CF1DEB79C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EE788F-4E63-4AEB-9E04-E8131A52A7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22ECD1-D122-4C6D-995D-9B1D5849FD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237DC5-8AD8-4147-981C-78579B3796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7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15.jpeg" /><Relationship Id="rId4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6130144154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血液疾病病人的病情变化观察与护理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2024-01-27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血液疾病概述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病情变化观察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药物治疗与监测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康复训练与健康教育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3133" y="213065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8100" b="8100"/>
          <a:stretch>
            <a:fillRect/>
          </a:stretch>
        </p:blipFill>
        <p:spPr>
          <a:xfrm>
            <a:off x="1278694" y="230843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52917" y="2077612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52917" y="317386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52917" y="431864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3507" y="1856835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提高对血液疾病病人病情变化的认识和应对能力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803507" y="2973254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探讨有效的护理措施，改善病人的生活质量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803507" y="4099755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为医护人员提供有关血液疾病病人病情观察和护理的参考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3133" y="213065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7891" b="7891"/>
          <a:stretch>
            <a:fillRect/>
          </a:stretch>
        </p:blipFill>
        <p:spPr>
          <a:xfrm>
            <a:off x="1278694" y="230843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52917" y="1687468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52917" y="27837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52917" y="392850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252917" y="5024603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03507" y="1466691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血液疾病的类型和特点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803507" y="2583110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病人病情变化的观察要点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803507" y="3709611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针对不同病情变化的护理措施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803507" y="4805730"/>
            <a:ext cx="3618828" cy="807651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护理实践中的经验和教训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血液疾病概述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223" r="3322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6830" r="2683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644" r="2364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血液疾病是指涉及血液和造血系统的疾病，包括红细胞、白细胞、血小板异常以及血液凝固障碍等。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根据病变性质和部位，血液疾病可分为红细胞疾病、白细胞疾病、出血性疾病以及造血系统肿瘤等。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血液疾病的发病原因多种多样，包括遗传、环境、感染、免疫异常、化学物质和放射线等。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不同的血液疾病具有不同的发病机制，如基因突变、造血干细胞异常增殖、免疫功能紊乱以及血管异常等。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血液疾病的临床表现各异，常见症状包括贫血、出血、感染、发热、肝脾淋巴结肿大以及骨骼疼痛等。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血液疾病的诊断依赖于详细的病史询问、体格检查以及实验室检查。常用的实验室检查包括血常规、骨髓穿刺、免疫学检查、遗传学检查以及影像学检查等。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病情变化观察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156" r="2515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观察内容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包括病人的生命体征（体温、脉搏、呼吸、血压）、皮肤黏膜状况、出血倾向、感染迹象、贫血表现、疼痛程度等。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通过定期巡视病房、与病人交流、检查相关指标和记录等，及时发现病情变化。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观察内容与方法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感染、出血、贫血、血栓形成等。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常见并发症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根据病人的具体病情和实验室检查结果，评估并发症发生的风险，制定相应的预防措施。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常见并发症及风险评估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当病人出现严重出血、高热、意识障碍等危急情况时，应立即识别并采取相应措施。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危急情况识别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包括立即通知医生、保持呼吸道通畅、建立静脉通道、给予急救药物等，同时密切观察病情变化，及时调整治疗方案。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处理措施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危急情况识别与处理措施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927" b="21927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通过与患者交流，观察其情绪变化，了解其对疾病的认知和需求。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鼓励患者表达内心感受，给予关心和理解，帮助其建立积极的心态。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通过解释疾病和治疗过程，帮助患者减轻焦虑和恐惧情绪，增强治疗信心。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评估患者的心理状态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提供心理支持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减轻焦虑和恐惧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心理护理与支持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https://d.book118.com/576130144154010050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2024-09-16T02:31:21.558</cp:lastPrinted>
  <dcterms:created xsi:type="dcterms:W3CDTF">2024-09-15T18:31:21Z</dcterms:created>
  <dcterms:modified xsi:type="dcterms:W3CDTF">2024-09-15T18:31:23Z</dcterms:modified>
</cp:coreProperties>
</file>