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1BE0C-F672-497A-B5A8-ABBE5773A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732E8-C187-4170-9FA6-76D561AEB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D9FEC-B8BA-4D63-97FC-F869366E7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ABB3A-FECE-4E73-9549-98C1A4FC2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E83072-F8DD-4D02-BAC7-F04D83FA3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550AAE-F2ED-44D2-B1AB-B7E93F39A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EC2ED9-B5AE-4075-B6C2-58CE4758B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E1C8D-C1DA-419D-ACF3-D5411442C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3E964-7D75-447F-B4FA-F06092CB8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3C4B7-0D59-4D9A-81C2-5881C8406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2B6CD-57B2-443A-A5C9-65B3334C7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302100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医疗废弃物的合规处理与监管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医疗废弃物概述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法规政策与标准解读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合规处理流程与技术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监管体系建立与实践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风险识别与应对措施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医疗废弃物概述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根据《医疗废物分类目录》，医疗废物分为感染性废物、损伤性废物、药物性废物、化学性废物和病理性废物五类。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医疗废弃物是指医疗卫生机构在医疗、预防、保健以及其他相关活动中产生的具有直接或者间接感染性、毒性以及其他危害性的废物。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医疗废弃物可能含有大量病原菌、病毒、化学污染物及放射性物质等，具有极大的危害性，若处理不当，会对环境和人类健康造成严重威胁。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医疗废弃物中的病原体和有害物质可能通过空气、水、土壤和食物链等途径传播，危害人体健康和生态环境。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危害性及传播途径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国内处理现状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我国已经建立了较为完善的医疗废弃物收集、运输、处置和监管体系，实现了医疗废弃物的无害化处理和资源化利用。但仍存在部分地区和机构处理不规范、监管不到位等问题。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国外处理现状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医疗废弃物的处理和监管方面起步较早，建立了完善的法律法规和技术标准体系，实现了医疗废弃物的减量化、资源化和无害化处理。同时，国外在医疗废弃物的回收利用和新技术应用方面也取得了显著进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国内外处理现状对比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法规政策与标准解读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《危险废物经营许可证管理办法》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规定危险废物经营许可的申请条件、审批程序和监督管理等内容，医疗废物属于危险废物范畴。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《医疗废物管理条例》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对医疗废物的收集、运送、贮存、处置以及监督管理等活动进行规范，明确相关法律责任。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《医疗卫生机构医疗废物管理办法》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针对医疗卫生机构内医疗废物的产生、分类、收集、运送、暂时贮存和处置等环节制定详细的管理措施。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《医疗废物分类目录》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对医疗废物进行详细分类，指导医疗卫生机构正确分类和处置医疗废物。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《医疗废物专用包装袋、容器和警示标志标准》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规定医疗废物专用包装袋、容器和警示标志的技术要求，确保医疗废物的安全运输和处置。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《医疗废物集中处置技术规范》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规定医疗废物集中处置的技术要求和管理要求，确保医疗废物的无害化处置。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行业标准及规范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083" r="70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明确各级管理人员和操作人员的职责，确保医疗废物的安全管理。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医疗废物管理责任制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医疗废物分类收集制度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医疗废物运送和贮存制度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医疗废物处置制度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规定医疗废物的分类方法和收集要求，防止不同类别医疗废物的混放和交叉污染。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规定医疗废物的运送方式、贮存设施和管理要求，确保医疗废物的安全运输和暂存。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规定医疗废物的处置方法、处置设施和管理要求，确保医疗废物的无害化处置和环境保护。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合规处理流程与技术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严格分类收集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根据医疗废弃物的性质、来源和危害程度，采用专用容器和标识进行分类收集，避免混放和交叉污染。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安全暂存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设立专门的医疗废弃物暂存区，采取防渗漏、防鼠、防蚊蝇和防盗等措施，确保废弃物在暂存期间不会对环境和人员造成危害。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根据医疗废弃物的产生量和处理能力，合理安排清运频次和时间，确保废弃物及时、安全地运离医疗机构。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收集、分类与暂存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22" r="1122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专用车辆运输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使用符合规定的专用车辆进行医疗废弃物的运输，车辆应密闭、防渗漏，并配备相应的安全设施。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严格转移联单制度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实行医疗废弃物转移联单制度，详细记录废弃物的来源、种类、重量、去向等信息，确保废弃物在运输过程中的可追溯性。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运输过程中的安全防护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在运输过程中，应采取必要的防护措施，防止医疗废弃物泄漏、遗撒或造成其他环境污染。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运输与转移要求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https://d.book118.com/576130210005010045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2024-09-13T16:39:17.831</cp:lastPrinted>
  <dcterms:created xsi:type="dcterms:W3CDTF">2024-09-13T08:39:17Z</dcterms:created>
  <dcterms:modified xsi:type="dcterms:W3CDTF">2024-09-13T08:39:19Z</dcterms:modified>
</cp:coreProperties>
</file>