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42D765-56AC-41C7-AF04-E8BA16627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0B8075-7AC9-44F0-8644-53A4E8DB6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03469B-5BBD-4729-AA10-360202389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46671E-372A-4B04-80C4-887445876C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4A653C-F408-4C19-BFF4-C499C09A8D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A6EC2C-A267-45B1-A07E-B25F5101F0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291F61-4697-4BA1-9434-714C09AFED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75A495-6225-42D7-922A-9664C2968D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D3DA63-5DDE-4994-A8B6-B9A6E5E267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80AABB-DC95-417D-A433-04B73EB46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26562E-3C4C-4011-B5FD-5BE703C02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613214401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教育科技行业人才培训的个人职业发展规划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行业现状及未来趋势分析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个人职业定位与目标设定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专业技能提升与知识拓展计划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实践经验积累与成果展示策略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人脉资源拓展与职场关系管理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职业规划调整与持续成长动力保持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行业现状及未来趋势分析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972" r="30972"/>
          <a:stretch>
            <a:fillRect/>
          </a:stretch>
        </p:blipFill>
        <p:spPr>
          <a:xfrm>
            <a:off x="1241255" y="1314002"/>
            <a:ext cx="2902138" cy="509023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教育科技行业概述</a:t>
              </a:r>
            </a:p>
          </p:txBody>
        </p:sp>
      </p:grpSp>
      <p:cxnSp>
        <p:nvCxnSpPr>
          <p:cNvPr id="25" name="Connector 25"/>
          <p:cNvCxnSpPr/>
          <p:nvPr/>
        </p:nvCxnSpPr>
        <p:spPr>
          <a:xfrm>
            <a:off x="4146550" y="1868488"/>
            <a:ext cx="141922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3970338" y="3735388"/>
            <a:ext cx="230187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2298700" y="5591175"/>
            <a:ext cx="2921000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Freeform 28"/>
          <p:cNvSpPr/>
          <p:nvPr/>
        </p:nvSpPr>
        <p:spPr>
          <a:xfrm>
            <a:off x="5541931" y="1397032"/>
            <a:ext cx="1192244" cy="973169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643563" y="1495425"/>
            <a:ext cx="773144" cy="77628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5986463" y="3243263"/>
            <a:ext cx="1192244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088094" y="3341656"/>
            <a:ext cx="773144" cy="77466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918043" y="5105400"/>
            <a:ext cx="1193768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022818" y="5203793"/>
            <a:ext cx="774668" cy="77466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5753100" y="1618821"/>
            <a:ext cx="693277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76010" y="3464243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118735" y="5326380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61239" y="1206532"/>
            <a:ext cx="4364355" cy="135716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教育科技行业是指利用先进技术手段，对传统教育模式进行改造升级，提高教育效率和质量的新兴产业。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178707" y="3037856"/>
            <a:ext cx="4364355" cy="1377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教育科技行业包括在线教育、智能教育、教育信息化等多个子领域，涵盖了从学前教育到职业教育等各个教育阶段。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118675" y="4936127"/>
            <a:ext cx="4362450" cy="1348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教育科技行业的发展受到了政策、技术、市场等多方面的推动，已经成为当前最具有发展潜力的行业之一。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教育科技行业市场规模庞大，预计未来几年将保持高速增长。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随着在线教育、智能教育等领域的快速发展，教育科技行业的市场规模将进一步扩大。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8924" b="28924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同时，随着5G、AI等新技术的广泛应用，教育科技行业的增长潜力将更加巨大。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市场规模与增长潜力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竞争格局与发展趋势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当前教育科技行业竞争激烈，市场集中度逐渐提高。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未来几年，行业领先企业将凭借技术、品牌等优势进一步扩大市场份额。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同时，随着市场的不断成熟和消费者需求的不断变化，教育科技行业将呈现出多元化、个性化等发展趋势。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同时，各地政府也相继出台了多项支持教育科技行业发展的政策措施，如加大投入、优化环境等。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未来，政策法规将继续发挥重要作用，推动教育科技行业的健康快速发展。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国家政策对教育科技行业的发展具有重要影响，如《中国教育现代化2035》等政策的出台为行业发展提供了有力支持。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个人职业定位与目标设定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93" r="21493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专业知识与技能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具备扎实的教育学、心理学理论基础，以及丰富的教育实践经验。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技术能力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熟练掌握各种教育科技工具和应用，如在线学习平台、虚拟现实技术等。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人际交往与合作能力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具备良好的沟通能力、团队协作精神和领导力，能够与教育同仁、学生及家长建立良好的关系。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自我认知与优势挖掘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中期目标（3-5年）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成为教育科技领域的专家，参与行业内的重要项目，推动教育科技创新。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长期目标（5年以上）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在教育科技领域取得突破性成就，推动行业变革，提升教育质量。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短期目标（1-2年）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在教育科技领域找到一份专业对口的工作，积累实践经验，提升个人品牌影响力。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职业目标设定及实现路径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阶段性成果评估与调整策略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 rot="5400000">
            <a:off x="5371957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615463" y="2112527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每半年进行一次自我评估，总结在职业发展过程中的得失，明确下一阶段的重点任务和目标。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32750" y="2112527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根据行业动态和市场需求，适时调整自己的职业规划和目标设定，保持与市场的同步和竞争力。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615463" y="4076201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在职业发展过程中，注重个人品牌的打造和影响力的提升，积极参加行业内的交流和合作活动。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32750" y="4076201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通过以上职业发展规划的制定和实施，相信可以在教育科技领域取得长足的进步和发展，为提升教育质量和推动教育变革做出积极的贡献。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专业技能提升与知识拓展计划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" r="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强化教育技术运用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学习并掌握先进的教育技术，如多媒体教学、在线教育平台使用等，提升教育信息化水平。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熟练掌握教育行业基础知识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通过系统学习教育学、心理学、教育法律法规等，奠定扎实的教育理论基础。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提升教学技能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参加各类教学技能培训，如课程设计、授课技巧、课堂管理等，提高教学效果。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核心技能培养及提高方法论述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关注人工智能、大数据等前沿技术在教育领域的应用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通过阅读相关文献、参加学术研讨会等方式，及时了解最新技术动态。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学习并掌握相关技能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参加相关课程培训，如机器学习、数据分析等，提升技术应用能力。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构建持续学习能力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通过自主学习、在线课程学习等方式，保持对新技术的敏感度和学习能力。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前沿技术关注与学习能力构建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https://d.book118.com/576132144011010050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2024-09-15T03:55:01.162</cp:lastPrinted>
  <dcterms:created xsi:type="dcterms:W3CDTF">2024-09-14T19:55:01Z</dcterms:created>
  <dcterms:modified xsi:type="dcterms:W3CDTF">2024-09-14T19:55:03Z</dcterms:modified>
</cp:coreProperties>
</file>