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FE308-3B92-4FB6-AFD5-989185BBA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0D2A8-4FA5-4414-9B62-70380B4FD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66EA1-3435-41C5-B6CC-C88E38A9D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AAE973-03D8-4B65-B9D3-96BDBFB84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65EC33-7A99-4A7E-8871-99D88A2CC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617B90-CCD8-4703-9066-C664825F4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3ED596-49D8-42FE-81D9-2B31A2EB2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82C4B-7B61-4C45-83C1-D7DCA72AF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E8234E-9631-4E24-84F5-3F2E2817B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F8332-86A3-48F9-9486-03D3AB281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097D8-DBDD-4637-AE21-E75898F56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342121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30.科技创新创业项目展示活动策划方案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活动主题与定位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活动流程与时间安排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活动场地与设施配置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活动宣传与推广策略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活动预算与费用控制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活动安全与风险管理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科技创新创业项目不断涌现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随着科技的不断进步和创新创业环境的改善，越来越多的科技创新创业项目正在涌现，涵盖了人工智能、大数据、生物科技、新能源等多个领域。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发展趋势向好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科技创新创业项目在政策支持、市场需求、投资热度等方面均呈现出良好的发展趋势，未来有望成为经济增长的新动力。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科技创新创业项目现状及发展趋势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542" r="175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通过活动展示优秀的科技创新创业项目，让更多人了解和关注这些项目，推动科技成果转化和应用。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展示科技创新创业成果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活动为科技创新创业项目提供一个展示和交流的平台，促进项目之间的合作与资源共享，推动创新创业生态的发展。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促进交流与合作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通过活动宣传和推广，激发更多人的创新创业热情，培养创新创业精神，推动社会创新创业氛围的形成。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激发创新创业热情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活动举办意义与目标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创业者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活动主要面向正在或准备进行科技创新创业的创业者，为他们提供一个展示和交流的平台，帮助他们寻找合作伙伴和资源。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政府机构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政府机构通过活动了解科技创新创业项目的最新进展和成果，为政策制定提供参考。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投资人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活动吸引众多投资人前来寻找有潜力的科技创新创业项目，为项目的发展提供资金支持。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社会公众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活动对社会公众开放，让更多人了解和关注科技创新创业项目，提高公众对科技创新的认知度和支持度。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受众群体分析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269" r="82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强调科技创新在推动社会进步和发展中的核心作用，展示项目的前沿性和创新性。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突出创业实践的重要性，将创业理想与现实相结合，展现项目的市场潜力和社会价值。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主题确定及阐释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创业梦想照进现实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科技创新引领未来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成果导向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注重项目成果的展示和转化，推动优秀项目与资本、市场等资源的对接，助力创新创业项目落地生根。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高端专业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聚焦科技创新创业领域，汇聚行业精英和专家资源，打造高品质的专业展示平台。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设置丰富的互动环节，如项目路演、专家点评、观众提问等，加强参与者之间的交流和合作。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活动定位及特色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创新无界，创业有路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强调科技创新的无限可能和创业实践的明确方向。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汇聚智慧，点亮未来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突出智慧的力量和未来的希望，激发参与者的创新创业热情。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梦想起航，创新引领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将梦想与现实相结合，彰显创新在创业过程中的引领作用。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宣传口号设计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项目征集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通过公开征集、定向邀请等方式，广泛收集具有创新性和市场潜力的科技项目。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项目筛选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组建专业评审团对项目进行初步筛选，确保展示项目的质量和水平。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展示安排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根据项目特点和展示需求，制定详细的展示计划和流程，包括项目介绍、演示、互动等环节。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科技创新项目筛选及展示安排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要求创业团队提供详细的项目背景、团队成员、技术研发、市场前景等资料，以便观众和评审团更好地了解项目情况。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团队介绍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设置路演环节，让创业团队有机会向观众和评审团展示项目的创新点、技术实力和市场前景，同时接受现场提问和挑战。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路演环节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根据路演表现和项目潜力，评审团将对创业团队进行评分和排名，为后续的投资和合作提供参考。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路演评估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创业团队介绍及路演环节设置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专家评审团组建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邀请相关领域的专家学者、企业家、投资人等组建专业评审团，确保评选的公正性和权威性。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评选标准制定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根据科技创新和创业项目的特点，制定包括创新性、技术可行性、市场前景、团队实力等在内的评选标准。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现场评选及结果公布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在项目展示和路演环节结束后，评审团将进行现场评选并公布结果，同时给予优秀项目相应的荣誉和奖励。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专家评审团组建及评选标准制定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活动流程与时间安排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明确展示科技创新创业项目的主题和目标，例如推动科技成果转化、促进创新创业合作等。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确定活动主题和目标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根据活动规模和时间要求，制定详细的筹备计划，包括人员分工、任务分配、时间节点等。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制定筹备计划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提前联系和确认所需的场地、设备、物资等资源，确保活动的顺利进行。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资源准备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前期筹备工作进度计划表制定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现场活动流程设计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开幕式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安排领导致辞、嘉宾介绍、项目介绍等环节，为活动正式拉开序幕。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项目展示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根据项目特点和展示需求，设计多样化的展示形式，如展板、实物展示、视频介绍等，以便观众更好地了解和评估项目。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设置项目体验、现场问答、观众投票等互动环节，增强观众参与感和互动性。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闭幕式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进行总结发言、颁发奖项、合影留念等环节，为活动圆满结束。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https://d.book118.com/576134212111010101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2024-09-25T20:48:40.095</cp:lastPrinted>
  <dcterms:created xsi:type="dcterms:W3CDTF">2024-09-25T12:48:40Z</dcterms:created>
  <dcterms:modified xsi:type="dcterms:W3CDTF">2024-09-25T12:48:42Z</dcterms:modified>
</cp:coreProperties>
</file>