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C8278-2F4D-4D42-BF49-19D86B6C1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9E46D-BAC2-4A79-9D70-DD7DAA4F4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70F18-DEEC-4511-8CA4-C04E08B6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1C8FE-ABA9-4FB9-8ED1-C7137973A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3CCDAA-4B53-44D4-A9D8-04DFA78CE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BA3532-E9E7-4359-BC6B-B5DB4320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A9FCBD-754F-45B3-9F6B-DA5BAEEF0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A1901-CC11-4825-BECC-2A7809F3D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7E8D5-F37B-4776-9564-A799DA7C6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A3077-25DE-4181-A4E4-2B62C9CA4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7D1D4-05B3-4336-BCFE-577176BE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35025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护理类企业文化的定义与重要性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护理类企业文化的核心价值观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护理类企业文化的具体表现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护理类企业文化对组织绩效的影响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如何建设护理类企业文化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护理类企业文化的未来发展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护理类企业文化的定义与重要性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护理类企业文化是指在护理服务行业中形成的，以关爱、尊重、责任为核心价值观，以提供优质护理服务为目标的一种企业文化。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护理类企业文化强调以人为本，注重人文关怀，关注患者的身心健康，致力于为患者提供全面、专业、人性化的护理服务。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护理企业文化能够增强员工之间的沟通与协作，形成团结、互助的工作氛围，提高团队凝聚力。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优秀的护理企业文化能够激发员工的归属感和使命感，推动企业的可持续发展。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良好的护理企业文化能够提升企业的社会形象和品牌价值，增强企业的市场竞争力。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优秀的护理企业文化能够激发员工的积极性和创造力，提高护理服务质量，提升患者满意度。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护理类企业文化的核心价值观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21" r="315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护理类企业应始终将关爱放在首位，关注患者的需求和感受，提供人性化的护理服务。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护理人员应具备高度的责任心，认真履行职责，确保患者的安全和舒适。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关爱与责任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尊重患者的权利和尊严，不歧视、不轻视，以平等、公正的态度对待每一位患者。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建立良好的医患信任关系，通过诚信和专业素养赢得患者的信任，增强患者对护理人员的信赖感。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尊重与信任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护理人员之间应相互协作，共同完成护理任务，提高工作效率和质量。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分享经验和知识，共同成长和学习，提升整个护理团队的综合素质和能力。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协作与分享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护理类企业文化的具体表现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要求员工着装整洁、得体，体现专业形象。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员工着装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行为准则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使用礼貌用语，避免伤害性语言，保持与患者的良好沟通。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遵守医疗护理操作规程，确保患者安全和护理质量。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始终关注患者的需求，提供人性化、个性化的护理服务。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制定并执行严格的服务质量标准，确保患者满意度。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关注患者反馈，不断优化服务流程，提升护理服务质量。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服务理念与标准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https://d.book118.com/576135025214010040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2024-09-07T09:42:45.855</cp:lastPrinted>
  <dcterms:created xsi:type="dcterms:W3CDTF">2024-09-07T01:42:45Z</dcterms:created>
  <dcterms:modified xsi:type="dcterms:W3CDTF">2024-09-07T01:42:47Z</dcterms:modified>
</cp:coreProperties>
</file>