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BA3B0-0151-469D-8D42-372B3643A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835F7-3E52-4AC8-BBCE-4CC00D1D0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5A239-3A7D-4013-A372-FDFAA9E48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C1E11-2C34-480C-8BF8-4D38CFD1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89B395-1B4F-4DDB-8A18-F2B81ED63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C4525-550E-4B21-860A-26D27646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7C572F-FD83-4797-9107-8549483BE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146A7-079A-4107-A3BF-9FBD95E15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40B78-1CDC-4C3B-92AB-A85AAA730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F1D33-58F2-49CE-838B-AA4E55EDD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BBC9C-AF03-47C5-B928-FC1631F7E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400451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《经理人与组织》ppt课件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经理人的角色与职责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组织结构与设计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组织文化与氛围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领导力与团队管理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组织绩效与改进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经理人与组织的未来发展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经理人的角色与职责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57" r="343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00" r="2970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050" r="240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是指在一个组织中担任管理职务、负责组织日常运营和决策的人员。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作为组织的领导者，经理人需要发挥战略规划、组织协调、资源配置、决策执行等关键作用，推动组织实现目标。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经理人的角色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经理人的定义与角色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06" r="1850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经理人需要制定组织的战略规划，明确组织的发展方向和目标，并组织实施，确保战略落地。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制定并实施组织战略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经理人需要协调内部各部门之间的关系，优化资源配置，提高组织效率和效益。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组织协调与资源配置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经理人需要在授权范围内进行决策，并确保决策得到有效执行，以实现组织目标。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决策与执行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经理人需要发挥领导力，激励团队成员发挥潜力，提高团队整体绩效。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领导与激励团队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经理人的职责与任务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031" b="1203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587" r="2658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经理人的素质与能力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经理人需要具备卓越的领导力，能够引领团队朝着共同的目标前进。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经理人需要具备良好的沟通能力，能够有效地协调内部关系，推动信息流通。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经理人需要具备科学的决策能力，能够在复杂的环境中做出明智的判断。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经理人需要具备创新思维，能够不断探索新的管理方法和业务模式。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直线型组织结构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一种简单的组织结构形式，组织层级之间存在直接监督关系。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根据职能划分部门，如人力资源、财务、销售等，各部门在各自领域内独立运作。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结合直线型和职能型的优点，以项目或产品为中心，组成跨部门的团队。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网络型组织结构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通过与其他组织合作，共享资源、技术和知识，以降低成本和风险。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组织结构的类型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根据工作性质和内容，合理划分部门和岗位，提高工作效率。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专业化原则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确保组织内信息传递的准确性和一致性，避免多头领导。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统一指挥原则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合理设置管理层次和管理幅度，确保管理有效性和组织稳定性。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控制幅度原则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明确各岗位的职责和权力，确保责权利的统一。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权责对等原则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外部环境变化、技术进步、市场竞争等因素推动组织变革。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组织变革的动力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组织变革的阻力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组织发展的路径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组织变革的风险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利益冲突、文化惯性、资源限制等阻碍组织变革的进程。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通过创新、学习、适应等方式，不断提升组织的竞争力和适应性。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变革过程中可能出现利益冲突、资源浪费、效率下降等问题。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组织变革与发展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组织文化与氛围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198" r="2319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组织文化是指组织内部成员共同遵循的价值观念、行为准则和信仰体系，是组织的核心精神和灵魂。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组织文化的定义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每个组织的文化都有其独特性，区别于其他组织。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组织文化一旦形成，便具有一定的稳定性，不会轻易改变。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组织文化对组织成员的行为和决策具有指导作用。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确立核心价值观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制定符合组织文化的行为规范，引导成员的行为。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建立行为规范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营造文化氛围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根据组织发展需要，不断优化和完善组织文化。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明确组织的核心价值观，使成员有共同的价值追求。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通过各种活动和仪式，营造具有特色的组织文化氛围。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组织文化的建设与维护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https://d.book118.com/576140045142010051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2024-09-17T12:15:31.601</cp:lastPrinted>
  <dcterms:created xsi:type="dcterms:W3CDTF">2024-09-17T04:15:31Z</dcterms:created>
  <dcterms:modified xsi:type="dcterms:W3CDTF">2024-09-17T04:15:33Z</dcterms:modified>
</cp:coreProperties>
</file>