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7FEE-D619-4986-9097-C9E1C3B2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C6F77-07FB-4511-944D-786C8414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FCEAC-E649-47BA-A141-A8E14CAD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3DBCF-7B09-4BBB-AC29-7050377E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D3037-4AA3-46AF-83B5-155108A2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4BC30-6DB7-4476-A35C-E20EABCAB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C3A71-DB5E-4F48-9551-7D36C4DE6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47114-A480-47BA-8C9B-BCF41531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F8846-7EF2-48D3-9906-1CD5467CA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F6DA8-47ED-49FC-BEA7-05B3C849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C42A7-D496-4AEB-BD0D-23FFD453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02030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写作语言焦点与连贯性的技巧提升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语言焦点的选择与运用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连贯性的构建与维护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技巧提升的实践方法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写作是传递信息、分享知识、表达观点的重要手段。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传递信息与知识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958" r="3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提升思维能力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写作能够锻炼思维逻辑、条理清晰、观点明确的能力。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通过写作，人们可以更好地与他人交流思想、分享感受、建立联系。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指在写作中需要特别关注的语言要素，如词汇、语法、句式等，以确保表达的准确性和生动性。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指文章在内容、结构和逻辑上的连贯与流畅，使读者能够轻松理解作者的意图和思路。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语言焦点与连贯性的定义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连贯性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语言焦点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拓展个人发展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提升写作技巧不仅有助于个人在职场和学术领域的成功，还能够丰富个人的生活体验和情感表达。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通过提升语言焦点和连贯性的技巧，可以使文章更加准确、生动、有条理，从而提高写作质量。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增强读者体验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优秀的写作技巧可以使读者更容易理解文章，产生共鸣，增强阅读体验。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技巧提升的目的与意义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语言焦点的选择与运用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明确写作目的和受众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在开始写作前，需要明确写作的目的和受众，以便更好地确定主题和核心观点。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提炼主题句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主题句是表达文章中心思想的句子，应该简洁明了地概括文章的主题和核心观点。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保持一致性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在写作过程中，需要始终保持主题和核心观点的一致性，避免出现偏离主题的情况。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确定写作主题与核心观点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精选关键词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关键词是文章中的重要概念，应该选择最具有代表性和概括性的词汇来表达。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明确核心概念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核心概念是文章中的中心概念，需要对其进行明确的定义和解释，以便读者更好地理解。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拓展相关词汇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在确定了关键词和核心概念后，可以进一步拓展相关的词汇和短语，以丰富文章的表达。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筛选关键词与核心概念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重复关键词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通过重复关键词，可以加强文章的内在联系和连贯性，同时也可以突出语言焦点。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运用比喻、拟人等修辞手法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比喻、拟人等修辞手法可以使文章更加生动形象，同时也可以突出语言焦点，增强读者的印象。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使用强调句型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通过使用强调句型，可以将重要的信息或观点置于句子的重要位置，以引起读者的注意。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运用修辞手法突出语言焦点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删除冗余信息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在写作过程中，需要删除与主题无关或重复的信息，以保持文章的简洁明了。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避免使用模糊词汇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模糊词汇会使文章的意思变得模糊不清，应该尽可能使用具体、明确的词汇来表达。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检查语法和拼写错误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语法和拼写错误会影响文章的专业性和可读性，应该认真检查并避免出现这些错误。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避免冗余与模糊表达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连贯性的构建与维护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逻辑清晰，条理分明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明确写作目的和主题，确保全文围绕一个中心展开。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合理安排段落顺序，使文章结构清晰、层次分明。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每段只表达一个主要观点，避免内容混杂导致读者困惑。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使用过渡词与连接词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熟练掌握各种过渡词和连接词，如“然而”、“而且”、“因此”等，以增强句子和段落之间的连贯性。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在段落开头使用过渡词，引导读者进入新的主题或观点。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在段落结尾使用总结性语句，为下一段内容做好铺垫。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确保相邻段落之间具有逻辑上的联系，避免出现跳跃式思维。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使用代词、重复关键词等手段，建立段落之间的内在联系。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通过举例、引用等方式，增强段落之间的说服力和连贯性。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保持段落间的内在联系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https://d.book118.com/576140203023010052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2024-09-18T07:14:29.077</cp:lastPrinted>
  <dcterms:created xsi:type="dcterms:W3CDTF">2024-09-17T23:14:29Z</dcterms:created>
  <dcterms:modified xsi:type="dcterms:W3CDTF">2024-09-17T23:14:31Z</dcterms:modified>
</cp:coreProperties>
</file>