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F083C5-7BC6-430E-96A2-E62FD188B2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F43E06-12B8-4053-8FA1-216177BD49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FD87E8-087D-4758-84A1-BEEA0E16E0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8AF6B1-AC51-4D8D-B47A-B450088333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0884C78-D39B-4B08-9D6B-252A3CF9F6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AA1EA45-E831-43D5-8EA1-6505A83EFC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929C597-9672-4846-BFA2-BD626D4C2A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6D3C71-2B06-4CDC-8DCB-EDF24D846B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C8AF8F-4BE2-45C8-808E-D4B1189195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633D01-4C2D-4A59-A925-FDC5695414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09440F-296C-4D5B-B99D-ADA7969B51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76142100023010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护理讲PPT的技巧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护理讲PPT的概述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护理讲PPT的准备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护理讲PPT的制作技巧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护理讲PPT的演讲技巧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护理讲PPT的实例和应用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护理讲PPT的概述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805582" y="2081786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6433527" y="1751433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护理讲PPT是指护理人员在护理工作中，使用PPT（PowerPoint）软件进行演示和讲解的一种技能。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33527" y="4146638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PPT是一种常用的演示软件，通过文字、图片、动画等多种形式展示信息，使观众更好地理解和记忆所传达的内容。</a:t>
            </a:r>
          </a:p>
        </p:txBody>
      </p:sp>
      <p:sp>
        <p:nvSpPr>
          <p:cNvPr id="6" name="Freeform 6"/>
          <p:cNvSpPr/>
          <p:nvPr/>
        </p:nvSpPr>
        <p:spPr>
          <a:xfrm>
            <a:off x="1012384" y="231038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122011" y="231038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611221" y="2317815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93891" y="218846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护理讲PPT的定义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护理讲PPT的目的是通过视觉和听觉的双重刺激，使观众更好地理解和掌握护理知识、技能和方法，提高护理工作的效果和质量。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讲PPT的意义在于，它能够使护理人员更加系统、全面地展示护理工作的内容和方法，提高护理人员的专业素养和表达能力，同时也有助于加强与其他医护人员的沟通和协作，提高整个医疗团队的工作效率和服务质量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护理讲PPT的目的和意义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838147" y="1287233"/>
            <a:ext cx="2035112" cy="2035112"/>
            <a:chOff x="3838147" y="1287233"/>
            <a:chExt cx="2035112" cy="2035112"/>
          </a:xfrm>
        </p:grpSpPr>
        <p:sp>
          <p:nvSpPr>
            <p:cNvPr id="6" name="AutoShape 6"/>
            <p:cNvSpPr/>
            <p:nvPr/>
          </p:nvSpPr>
          <p:spPr>
            <a:xfrm flipH="1">
              <a:off x="3838147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4556617" y="1941220"/>
            <a:ext cx="595503" cy="1060133"/>
            <a:chOff x="4556617" y="1941220"/>
            <a:chExt cx="595503" cy="1060133"/>
          </a:xfrm>
        </p:grpSpPr>
        <p:sp>
          <p:nvSpPr>
            <p:cNvPr id="8" name="Freeform 8"/>
            <p:cNvSpPr/>
            <p:nvPr/>
          </p:nvSpPr>
          <p:spPr>
            <a:xfrm>
              <a:off x="4556617" y="1941220"/>
              <a:ext cx="595503" cy="1060133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10" name="Freeform 10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61" name="AutoShape 61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3" name="Group 63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4" name="AutoShape 64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1061323" y="2678169"/>
            <a:ext cx="653320" cy="651796"/>
            <a:chOff x="1061323" y="2678169"/>
            <a:chExt cx="653320" cy="651796"/>
          </a:xfrm>
        </p:grpSpPr>
        <p:sp>
          <p:nvSpPr>
            <p:cNvPr id="67" name="AutoShape 67"/>
            <p:cNvSpPr/>
            <p:nvPr/>
          </p:nvSpPr>
          <p:spPr>
            <a:xfrm flipH="1">
              <a:off x="1061323" y="2678169"/>
              <a:ext cx="653320" cy="65179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3695557" y="2678169"/>
            <a:ext cx="653320" cy="651796"/>
            <a:chOff x="3695557" y="2678169"/>
            <a:chExt cx="653320" cy="651796"/>
          </a:xfrm>
        </p:grpSpPr>
        <p:sp>
          <p:nvSpPr>
            <p:cNvPr id="69" name="AutoShape 69"/>
            <p:cNvSpPr/>
            <p:nvPr/>
          </p:nvSpPr>
          <p:spPr>
            <a:xfrm flipH="1">
              <a:off x="3695557" y="2678169"/>
              <a:ext cx="653320" cy="65179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0" name="Group 70"/>
          <p:cNvGrpSpPr/>
          <p:nvPr/>
        </p:nvGrpSpPr>
        <p:grpSpPr>
          <a:xfrm>
            <a:off x="6337221" y="2678169"/>
            <a:ext cx="653320" cy="651796"/>
            <a:chOff x="6337221" y="2678169"/>
            <a:chExt cx="653320" cy="651796"/>
          </a:xfrm>
        </p:grpSpPr>
        <p:sp>
          <p:nvSpPr>
            <p:cNvPr id="71" name="AutoShape 71"/>
            <p:cNvSpPr/>
            <p:nvPr/>
          </p:nvSpPr>
          <p:spPr>
            <a:xfrm flipH="1">
              <a:off x="6337221" y="2678169"/>
              <a:ext cx="653320" cy="65179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8962406" y="2678169"/>
            <a:ext cx="651796" cy="651796"/>
            <a:chOff x="8962406" y="2678169"/>
            <a:chExt cx="651796" cy="651796"/>
          </a:xfrm>
        </p:grpSpPr>
        <p:sp>
          <p:nvSpPr>
            <p:cNvPr id="73" name="AutoShape 73"/>
            <p:cNvSpPr/>
            <p:nvPr/>
          </p:nvSpPr>
          <p:spPr>
            <a:xfrm flipH="1">
              <a:off x="8962406" y="2678169"/>
              <a:ext cx="651796" cy="651796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4" name="TextBox 74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清晰明了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准确真实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生动有趣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系统完整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3" name="AutoShape 8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AutoShape 9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AutoShape 10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TextBox 10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护理讲PPT的基本原则</a:t>
              </a:r>
            </a:p>
          </p:txBody>
        </p:sp>
      </p:grpSp>
      <p:sp>
        <p:nvSpPr>
          <p:cNvPr id="104" name="TextBox 104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护理讲PPT应尽可能生动有趣，通过使用动画、音效、视频等多种形式，吸引观众的注意力，提高演示效果。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护理讲PPT所展示的内容应准确真实，数据和信息应经过核实和验证，避免误导观众或造成不必要的误解。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护理讲PPT应简洁明了，重点突出，避免过多的文字和图片堆砌，以免给观众带来视觉和听觉上的负担。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护理讲PPT应系统完整，按照一定的逻辑顺序组织内容，使观众能够更好地理解和掌握所传达的信息。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护理讲PPT的准备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7034" y="3414098"/>
            <a:ext cx="2139982" cy="2139982"/>
            <a:chOff x="1207034" y="3414098"/>
            <a:chExt cx="2139982" cy="2139982"/>
          </a:xfrm>
        </p:grpSpPr>
        <p:sp>
          <p:nvSpPr>
            <p:cNvPr id="3" name="Freeform 3"/>
            <p:cNvSpPr/>
            <p:nvPr/>
          </p:nvSpPr>
          <p:spPr>
            <a:xfrm rot="13500000">
              <a:off x="1207034" y="3414098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894644" y="4362026"/>
              <a:ext cx="744855" cy="23583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1474591" y="3601169"/>
            <a:ext cx="492347" cy="492347"/>
            <a:chOff x="1474591" y="3601169"/>
            <a:chExt cx="492347" cy="492347"/>
          </a:xfrm>
        </p:grpSpPr>
        <p:sp>
          <p:nvSpPr>
            <p:cNvPr id="6" name="AutoShape 6"/>
            <p:cNvSpPr/>
            <p:nvPr/>
          </p:nvSpPr>
          <p:spPr>
            <a:xfrm rot="2700000">
              <a:off x="1474591" y="3601169"/>
              <a:ext cx="492347" cy="492347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  <a:ln w="100012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2372036" y="2275003"/>
            <a:ext cx="2139982" cy="2139982"/>
            <a:chOff x="2372036" y="2275003"/>
            <a:chExt cx="2139982" cy="2139982"/>
          </a:xfrm>
        </p:grpSpPr>
        <p:sp>
          <p:nvSpPr>
            <p:cNvPr id="8" name="Freeform 8"/>
            <p:cNvSpPr/>
            <p:nvPr/>
          </p:nvSpPr>
          <p:spPr>
            <a:xfrm rot="2700000">
              <a:off x="2372036" y="2275003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74244" y="3123014"/>
            <a:ext cx="330613" cy="588550"/>
            <a:chOff x="3274244" y="3123014"/>
            <a:chExt cx="330613" cy="588550"/>
          </a:xfrm>
        </p:grpSpPr>
        <p:sp>
          <p:nvSpPr>
            <p:cNvPr id="10" name="Freeform 10"/>
            <p:cNvSpPr/>
            <p:nvPr/>
          </p:nvSpPr>
          <p:spPr>
            <a:xfrm>
              <a:off x="3274244" y="3123014"/>
              <a:ext cx="330613" cy="588550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3370066" y="3021001"/>
            <a:ext cx="145256" cy="300799"/>
            <a:chOff x="3370066" y="3021001"/>
            <a:chExt cx="145256" cy="300799"/>
          </a:xfrm>
        </p:grpSpPr>
        <p:sp>
          <p:nvSpPr>
            <p:cNvPr id="12" name="Freeform 12"/>
            <p:cNvSpPr/>
            <p:nvPr/>
          </p:nvSpPr>
          <p:spPr>
            <a:xfrm>
              <a:off x="3446361" y="3211596"/>
              <a:ext cx="44577" cy="25146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3487319" y="3131586"/>
              <a:ext cx="15526" cy="33718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446361" y="3173877"/>
              <a:ext cx="41624" cy="29051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3492557" y="3173877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3474365" y="3060339"/>
              <a:ext cx="11239" cy="27432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3481699" y="3096915"/>
              <a:ext cx="12573" cy="26099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3372352" y="3211596"/>
              <a:ext cx="18860" cy="25146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390545" y="3096915"/>
              <a:ext cx="14859" cy="26099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76352" y="3173877"/>
              <a:ext cx="18193" cy="29051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3421882" y="3021001"/>
              <a:ext cx="17145" cy="30671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3446361" y="3021001"/>
              <a:ext cx="18860" cy="30671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3413309" y="3047099"/>
              <a:ext cx="2286" cy="466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3399784" y="3060339"/>
              <a:ext cx="12859" cy="27432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3382639" y="3131586"/>
              <a:ext cx="17145" cy="33718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3446361" y="3245220"/>
              <a:ext cx="46196" cy="29051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3403023" y="3131586"/>
              <a:ext cx="36004" cy="33718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3414929" y="3060339"/>
              <a:ext cx="24098" cy="27432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3399117" y="3173877"/>
              <a:ext cx="40005" cy="29051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3446361" y="3131586"/>
              <a:ext cx="37624" cy="33718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3446361" y="3060339"/>
              <a:ext cx="25718" cy="27432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3446361" y="3096915"/>
              <a:ext cx="32004" cy="26099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3409309" y="3096915"/>
              <a:ext cx="29718" cy="26099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3394450" y="3282843"/>
              <a:ext cx="44577" cy="30385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396831" y="3211596"/>
              <a:ext cx="42291" cy="25146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3395117" y="3245220"/>
              <a:ext cx="43910" cy="29051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3370066" y="3245220"/>
              <a:ext cx="18860" cy="29051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3498844" y="3245220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3496558" y="3211596"/>
              <a:ext cx="15811" cy="25146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3412643" y="3051672"/>
              <a:ext cx="9906" cy="8572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3465125" y="3051672"/>
              <a:ext cx="9239" cy="8572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3439027" y="3051672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3405404" y="3087676"/>
              <a:ext cx="9620" cy="923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3472079" y="3087676"/>
              <a:ext cx="9620" cy="923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3439027" y="3087676"/>
              <a:ext cx="7239" cy="923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3399784" y="3123014"/>
              <a:ext cx="9620" cy="8572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3478365" y="3123014"/>
              <a:ext cx="8953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3439027" y="3123014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3394450" y="3165305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3483985" y="3165305"/>
              <a:ext cx="8572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3439027" y="3165305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3390545" y="3202929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3487985" y="3202929"/>
              <a:ext cx="8572" cy="8572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3439027" y="3202929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3388830" y="3236647"/>
              <a:ext cx="7906" cy="8572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3490938" y="3236647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3439027" y="3236647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3387211" y="3274271"/>
              <a:ext cx="7239" cy="8572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3492557" y="3274271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3439027" y="3274271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3439027" y="3313228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3195854" y="2092028"/>
            <a:ext cx="492347" cy="492347"/>
            <a:chOff x="3195854" y="2092028"/>
            <a:chExt cx="492347" cy="492347"/>
          </a:xfrm>
        </p:grpSpPr>
        <p:sp>
          <p:nvSpPr>
            <p:cNvPr id="63" name="AutoShape 63"/>
            <p:cNvSpPr/>
            <p:nvPr/>
          </p:nvSpPr>
          <p:spPr>
            <a:xfrm rot="2700000">
              <a:off x="3195854" y="2092028"/>
              <a:ext cx="492347" cy="492347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  <a:ln w="100012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4" name="Group 64"/>
          <p:cNvGrpSpPr/>
          <p:nvPr/>
        </p:nvGrpSpPr>
        <p:grpSpPr>
          <a:xfrm>
            <a:off x="3543612" y="3414098"/>
            <a:ext cx="2139982" cy="2139982"/>
            <a:chOff x="3543612" y="3414098"/>
            <a:chExt cx="2139982" cy="2139982"/>
          </a:xfrm>
        </p:grpSpPr>
        <p:sp>
          <p:nvSpPr>
            <p:cNvPr id="65" name="Freeform 65"/>
            <p:cNvSpPr/>
            <p:nvPr/>
          </p:nvSpPr>
          <p:spPr>
            <a:xfrm rot="13500000">
              <a:off x="3543612" y="3414098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Freeform 66"/>
            <p:cNvSpPr/>
            <p:nvPr/>
          </p:nvSpPr>
          <p:spPr>
            <a:xfrm>
              <a:off x="4422579" y="4332117"/>
              <a:ext cx="414052" cy="29575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7" name="Group 67"/>
          <p:cNvGrpSpPr/>
          <p:nvPr/>
        </p:nvGrpSpPr>
        <p:grpSpPr>
          <a:xfrm>
            <a:off x="4948930" y="3611741"/>
            <a:ext cx="492347" cy="492347"/>
            <a:chOff x="4948930" y="3611741"/>
            <a:chExt cx="492347" cy="492347"/>
          </a:xfrm>
        </p:grpSpPr>
        <p:sp>
          <p:nvSpPr>
            <p:cNvPr id="68" name="AutoShape 68"/>
            <p:cNvSpPr/>
            <p:nvPr/>
          </p:nvSpPr>
          <p:spPr>
            <a:xfrm rot="2700000">
              <a:off x="4948930" y="3611741"/>
              <a:ext cx="492347" cy="492347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  <a:ln w="100012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9" name="AutoShape 69"/>
          <p:cNvSpPr/>
          <p:nvPr/>
        </p:nvSpPr>
        <p:spPr>
          <a:xfrm>
            <a:off x="1428725" y="3672826"/>
            <a:ext cx="599097" cy="33070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70" name="AutoShape 70"/>
          <p:cNvSpPr/>
          <p:nvPr/>
        </p:nvSpPr>
        <p:spPr>
          <a:xfrm>
            <a:off x="3138709" y="2155516"/>
            <a:ext cx="599097" cy="2779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71" name="AutoShape 71"/>
          <p:cNvSpPr/>
          <p:nvPr/>
        </p:nvSpPr>
        <p:spPr>
          <a:xfrm>
            <a:off x="4890841" y="3681858"/>
            <a:ext cx="599097" cy="2483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grpSp>
        <p:nvGrpSpPr>
          <p:cNvPr id="72" name="Group 72"/>
          <p:cNvGrpSpPr/>
          <p:nvPr/>
        </p:nvGrpSpPr>
        <p:grpSpPr>
          <a:xfrm>
            <a:off x="6649402" y="2138986"/>
            <a:ext cx="587026" cy="585597"/>
            <a:chOff x="6649402" y="2138986"/>
            <a:chExt cx="587026" cy="585597"/>
          </a:xfrm>
        </p:grpSpPr>
        <p:sp>
          <p:nvSpPr>
            <p:cNvPr id="73" name="AutoShape 73"/>
            <p:cNvSpPr/>
            <p:nvPr/>
          </p:nvSpPr>
          <p:spPr>
            <a:xfrm>
              <a:off x="6649402" y="2138986"/>
              <a:ext cx="587026" cy="58559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6731888" y="2359775"/>
              <a:ext cx="409003" cy="12915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5" name="Group 75"/>
          <p:cNvGrpSpPr/>
          <p:nvPr/>
        </p:nvGrpSpPr>
        <p:grpSpPr>
          <a:xfrm>
            <a:off x="6649402" y="3402766"/>
            <a:ext cx="587026" cy="585597"/>
            <a:chOff x="6649402" y="3402766"/>
            <a:chExt cx="587026" cy="585597"/>
          </a:xfrm>
        </p:grpSpPr>
        <p:sp>
          <p:nvSpPr>
            <p:cNvPr id="76" name="AutoShape 76"/>
            <p:cNvSpPr/>
            <p:nvPr/>
          </p:nvSpPr>
          <p:spPr>
            <a:xfrm>
              <a:off x="6649402" y="3402766"/>
              <a:ext cx="587026" cy="585597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7" name="Group 77"/>
          <p:cNvGrpSpPr/>
          <p:nvPr/>
        </p:nvGrpSpPr>
        <p:grpSpPr>
          <a:xfrm>
            <a:off x="6833234" y="3535589"/>
            <a:ext cx="224504" cy="467677"/>
            <a:chOff x="6833234" y="3535589"/>
            <a:chExt cx="224504" cy="467677"/>
          </a:xfrm>
        </p:grpSpPr>
        <p:sp>
          <p:nvSpPr>
            <p:cNvPr id="78" name="Freeform 78"/>
            <p:cNvSpPr/>
            <p:nvPr/>
          </p:nvSpPr>
          <p:spPr>
            <a:xfrm>
              <a:off x="6833234" y="3604645"/>
              <a:ext cx="224504" cy="398621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Freeform 79"/>
            <p:cNvSpPr/>
            <p:nvPr/>
          </p:nvSpPr>
          <p:spPr>
            <a:xfrm>
              <a:off x="6950105" y="3664653"/>
              <a:ext cx="30290" cy="1695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Freeform 80"/>
            <p:cNvSpPr/>
            <p:nvPr/>
          </p:nvSpPr>
          <p:spPr>
            <a:xfrm>
              <a:off x="6977919" y="3610551"/>
              <a:ext cx="10573" cy="22860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Freeform 81"/>
            <p:cNvSpPr/>
            <p:nvPr/>
          </p:nvSpPr>
          <p:spPr>
            <a:xfrm>
              <a:off x="6950105" y="3639126"/>
              <a:ext cx="28289" cy="19717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Freeform 82"/>
            <p:cNvSpPr/>
            <p:nvPr/>
          </p:nvSpPr>
          <p:spPr>
            <a:xfrm>
              <a:off x="6981538" y="3639126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Freeform 83"/>
            <p:cNvSpPr/>
            <p:nvPr/>
          </p:nvSpPr>
          <p:spPr>
            <a:xfrm>
              <a:off x="6969155" y="3562164"/>
              <a:ext cx="7620" cy="18574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6974109" y="3587024"/>
              <a:ext cx="8477" cy="17717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6899909" y="3664653"/>
              <a:ext cx="12764" cy="1695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Freeform 86"/>
            <p:cNvSpPr/>
            <p:nvPr/>
          </p:nvSpPr>
          <p:spPr>
            <a:xfrm>
              <a:off x="6912196" y="3587024"/>
              <a:ext cx="10096" cy="17717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Freeform 87"/>
            <p:cNvSpPr/>
            <p:nvPr/>
          </p:nvSpPr>
          <p:spPr>
            <a:xfrm>
              <a:off x="6902576" y="3639126"/>
              <a:ext cx="12382" cy="19717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Freeform 88"/>
            <p:cNvSpPr/>
            <p:nvPr/>
          </p:nvSpPr>
          <p:spPr>
            <a:xfrm>
              <a:off x="6933532" y="3535589"/>
              <a:ext cx="11621" cy="20765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Freeform 89"/>
            <p:cNvSpPr/>
            <p:nvPr/>
          </p:nvSpPr>
          <p:spPr>
            <a:xfrm>
              <a:off x="6950105" y="3535589"/>
              <a:ext cx="12764" cy="20765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Freeform 90"/>
            <p:cNvSpPr/>
            <p:nvPr/>
          </p:nvSpPr>
          <p:spPr>
            <a:xfrm>
              <a:off x="6927722" y="3553210"/>
              <a:ext cx="1524" cy="3143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Freeform 91"/>
            <p:cNvSpPr/>
            <p:nvPr/>
          </p:nvSpPr>
          <p:spPr>
            <a:xfrm>
              <a:off x="6918483" y="3562164"/>
              <a:ext cx="8763" cy="18574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Freeform 92"/>
            <p:cNvSpPr/>
            <p:nvPr/>
          </p:nvSpPr>
          <p:spPr>
            <a:xfrm>
              <a:off x="6906862" y="3610551"/>
              <a:ext cx="11621" cy="22860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Freeform 93"/>
            <p:cNvSpPr/>
            <p:nvPr/>
          </p:nvSpPr>
          <p:spPr>
            <a:xfrm>
              <a:off x="6950105" y="3687418"/>
              <a:ext cx="31432" cy="19717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6920769" y="3610551"/>
              <a:ext cx="24479" cy="22860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6928770" y="3562164"/>
              <a:ext cx="16383" cy="18574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Freeform 96"/>
            <p:cNvSpPr/>
            <p:nvPr/>
          </p:nvSpPr>
          <p:spPr>
            <a:xfrm>
              <a:off x="6918006" y="3639126"/>
              <a:ext cx="27146" cy="19717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Freeform 97"/>
            <p:cNvSpPr/>
            <p:nvPr/>
          </p:nvSpPr>
          <p:spPr>
            <a:xfrm>
              <a:off x="6950105" y="3610551"/>
              <a:ext cx="25527" cy="22860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Freeform 98"/>
            <p:cNvSpPr/>
            <p:nvPr/>
          </p:nvSpPr>
          <p:spPr>
            <a:xfrm>
              <a:off x="6950105" y="3562164"/>
              <a:ext cx="17526" cy="18574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Freeform 99"/>
            <p:cNvSpPr/>
            <p:nvPr/>
          </p:nvSpPr>
          <p:spPr>
            <a:xfrm>
              <a:off x="6950105" y="3587024"/>
              <a:ext cx="21717" cy="17717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Freeform 100"/>
            <p:cNvSpPr/>
            <p:nvPr/>
          </p:nvSpPr>
          <p:spPr>
            <a:xfrm>
              <a:off x="6924960" y="3587024"/>
              <a:ext cx="20193" cy="17717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Freeform 101"/>
            <p:cNvSpPr/>
            <p:nvPr/>
          </p:nvSpPr>
          <p:spPr>
            <a:xfrm>
              <a:off x="6914863" y="3712945"/>
              <a:ext cx="30290" cy="20574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Freeform 102"/>
            <p:cNvSpPr/>
            <p:nvPr/>
          </p:nvSpPr>
          <p:spPr>
            <a:xfrm>
              <a:off x="6916482" y="3664653"/>
              <a:ext cx="28670" cy="1695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Freeform 103"/>
            <p:cNvSpPr/>
            <p:nvPr/>
          </p:nvSpPr>
          <p:spPr>
            <a:xfrm>
              <a:off x="6915340" y="3687418"/>
              <a:ext cx="29813" cy="19717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6898289" y="3687418"/>
              <a:ext cx="12764" cy="19717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6985729" y="3687418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6" name="Freeform 106"/>
            <p:cNvSpPr/>
            <p:nvPr/>
          </p:nvSpPr>
          <p:spPr>
            <a:xfrm>
              <a:off x="6984205" y="3664653"/>
              <a:ext cx="10763" cy="1695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7" name="Freeform 107"/>
            <p:cNvSpPr/>
            <p:nvPr/>
          </p:nvSpPr>
          <p:spPr>
            <a:xfrm>
              <a:off x="6927246" y="3556354"/>
              <a:ext cx="6763" cy="5810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Freeform 108"/>
            <p:cNvSpPr/>
            <p:nvPr/>
          </p:nvSpPr>
          <p:spPr>
            <a:xfrm>
              <a:off x="6962869" y="3556354"/>
              <a:ext cx="6287" cy="5810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>
              <a:off x="6945153" y="355635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Freeform 110"/>
            <p:cNvSpPr/>
            <p:nvPr/>
          </p:nvSpPr>
          <p:spPr>
            <a:xfrm>
              <a:off x="6922293" y="3580738"/>
              <a:ext cx="6477" cy="6287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Freeform 111"/>
            <p:cNvSpPr/>
            <p:nvPr/>
          </p:nvSpPr>
          <p:spPr>
            <a:xfrm>
              <a:off x="6967632" y="3580738"/>
              <a:ext cx="6477" cy="6287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2" name="AutoShape 112"/>
            <p:cNvSpPr/>
            <p:nvPr/>
          </p:nvSpPr>
          <p:spPr>
            <a:xfrm>
              <a:off x="6945153" y="3580738"/>
              <a:ext cx="4953" cy="6287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3" name="Freeform 113"/>
            <p:cNvSpPr/>
            <p:nvPr/>
          </p:nvSpPr>
          <p:spPr>
            <a:xfrm>
              <a:off x="6918483" y="3604645"/>
              <a:ext cx="6477" cy="5810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6971918" y="3604645"/>
              <a:ext cx="6096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AutoShape 115"/>
            <p:cNvSpPr/>
            <p:nvPr/>
          </p:nvSpPr>
          <p:spPr>
            <a:xfrm>
              <a:off x="6945153" y="3604645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6" name="Freeform 116"/>
            <p:cNvSpPr/>
            <p:nvPr/>
          </p:nvSpPr>
          <p:spPr>
            <a:xfrm>
              <a:off x="6914863" y="3633316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7" name="Freeform 117"/>
            <p:cNvSpPr/>
            <p:nvPr/>
          </p:nvSpPr>
          <p:spPr>
            <a:xfrm>
              <a:off x="6975728" y="3633316"/>
              <a:ext cx="5810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>
              <a:off x="6945153" y="3633316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Freeform 119"/>
            <p:cNvSpPr/>
            <p:nvPr/>
          </p:nvSpPr>
          <p:spPr>
            <a:xfrm>
              <a:off x="6912196" y="3658843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Freeform 120"/>
            <p:cNvSpPr/>
            <p:nvPr/>
          </p:nvSpPr>
          <p:spPr>
            <a:xfrm>
              <a:off x="6978395" y="3658843"/>
              <a:ext cx="5810" cy="5810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>
              <a:off x="6945153" y="3658843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2" name="Freeform 122"/>
            <p:cNvSpPr/>
            <p:nvPr/>
          </p:nvSpPr>
          <p:spPr>
            <a:xfrm>
              <a:off x="6911053" y="3681607"/>
              <a:ext cx="5429" cy="5810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3" name="Freeform 123"/>
            <p:cNvSpPr/>
            <p:nvPr/>
          </p:nvSpPr>
          <p:spPr>
            <a:xfrm>
              <a:off x="6980395" y="3681607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AutoShape 124"/>
            <p:cNvSpPr/>
            <p:nvPr/>
          </p:nvSpPr>
          <p:spPr>
            <a:xfrm>
              <a:off x="6945153" y="3681607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6910006" y="3707134"/>
              <a:ext cx="4953" cy="5810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6" name="Freeform 126"/>
            <p:cNvSpPr/>
            <p:nvPr/>
          </p:nvSpPr>
          <p:spPr>
            <a:xfrm>
              <a:off x="6981538" y="3707134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7" name="AutoShape 127"/>
            <p:cNvSpPr/>
            <p:nvPr/>
          </p:nvSpPr>
          <p:spPr>
            <a:xfrm>
              <a:off x="6945153" y="370713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>
              <a:off x="6945153" y="3733519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9" name="Group 129"/>
          <p:cNvGrpSpPr/>
          <p:nvPr/>
        </p:nvGrpSpPr>
        <p:grpSpPr>
          <a:xfrm>
            <a:off x="6649402" y="4666547"/>
            <a:ext cx="587026" cy="585502"/>
            <a:chOff x="6649402" y="4666547"/>
            <a:chExt cx="587026" cy="585502"/>
          </a:xfrm>
        </p:grpSpPr>
        <p:sp>
          <p:nvSpPr>
            <p:cNvPr id="130" name="AutoShape 130"/>
            <p:cNvSpPr/>
            <p:nvPr/>
          </p:nvSpPr>
          <p:spPr>
            <a:xfrm>
              <a:off x="6649402" y="4666547"/>
              <a:ext cx="587026" cy="585502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Freeform 131"/>
            <p:cNvSpPr/>
            <p:nvPr/>
          </p:nvSpPr>
          <p:spPr>
            <a:xfrm>
              <a:off x="6793896" y="4847236"/>
              <a:ext cx="301085" cy="21374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2" name="TextBox 132"/>
          <p:cNvSpPr txBox="1"/>
          <p:nvPr/>
        </p:nvSpPr>
        <p:spPr>
          <a:xfrm>
            <a:off x="7288006" y="2140272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明确PPT的主题，确保内容与主题紧密相关。</a:t>
            </a:r>
          </a:p>
        </p:txBody>
      </p:sp>
      <p:sp>
        <p:nvSpPr>
          <p:cNvPr id="133" name="TextBox 133"/>
          <p:cNvSpPr txBox="1"/>
          <p:nvPr/>
        </p:nvSpPr>
        <p:spPr>
          <a:xfrm>
            <a:off x="7288006" y="3387809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确定PPT的目标，如传递信息、说服听众或解决问题。</a:t>
            </a:r>
          </a:p>
        </p:txBody>
      </p:sp>
      <p:sp>
        <p:nvSpPr>
          <p:cNvPr id="134" name="TextBox 134"/>
          <p:cNvSpPr txBox="1"/>
          <p:nvPr/>
        </p:nvSpPr>
        <p:spPr>
          <a:xfrm>
            <a:off x="7288006" y="4658974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根据目标确定PPT的内容和重点，使PPT更具针对性。</a:t>
            </a:r>
          </a:p>
        </p:txBody>
      </p:sp>
      <p:grpSp>
        <p:nvGrpSpPr>
          <p:cNvPr id="135" name="Group 13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6" name="AutoShape 13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7" name="AutoShape 13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2" name="AutoShape 14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3" name="AutoShape 14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AutoShape 14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AutoShape 14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6" name="AutoShape 14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7" name="AutoShape 14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AutoShape 15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AutoShape 15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2" name="AutoShape 15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3" name="AutoShape 15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AutoShape 15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AutoShape 15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6" name="TextBox 15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确定主题和目标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2" name="AutoShape 12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18" name="Freeform 18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2" name="AutoShape 22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5" name="Freeform 25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1" name="Connector 31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2" name="Connector 32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3" name="Group 33"/>
          <p:cNvGrpSpPr/>
          <p:nvPr/>
        </p:nvGrpSpPr>
        <p:grpSpPr>
          <a:xfrm>
            <a:off x="7860526" y="2433468"/>
            <a:ext cx="1038363" cy="440204"/>
            <a:chOff x="7860526" y="2433468"/>
            <a:chExt cx="1038363" cy="440204"/>
          </a:xfrm>
        </p:grpSpPr>
        <p:cxnSp>
          <p:nvCxnSpPr>
            <p:cNvPr id="34" name="Connector 34"/>
            <p:cNvCxnSpPr/>
            <p:nvPr/>
          </p:nvCxnSpPr>
          <p:spPr>
            <a:xfrm>
              <a:off x="7860526" y="2433468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8305083" y="2866340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6" name="TextBox 36"/>
          <p:cNvSpPr txBox="1"/>
          <p:nvPr/>
        </p:nvSpPr>
        <p:spPr>
          <a:xfrm>
            <a:off x="1062867" y="3065722"/>
            <a:ext cx="2447925" cy="193415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广泛收集相关资料，包括文字、图片、图表等。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9053162" y="1245013"/>
            <a:ext cx="2447925" cy="22876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对收集的资料进行筛选和整理，确保内容的质量和准确性。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8066398" y="3843528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将资料按照逻辑顺序进行排列，方便后续制作PPT。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0" name="AutoShape 4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TextBox 6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收集和整理资料</a:t>
              </a:r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2" name="Connector 6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63" name="Connector 6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917" r="16917"/>
          <a:stretch>
            <a:fillRect/>
          </a:stretch>
        </p:blipFill>
        <p:spPr>
          <a:xfrm>
            <a:off x="4821846" y="1611542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455569"/>
            <a:ext cx="4076700" cy="14287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确定PPT的整体结构和框架，使其层次分明、逻辑清晰。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178907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选择适当的幻灯片模板，使PPT外观美观、统一。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4746271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根据内容和需求，合理安排文字、图片、图表等元素的布局。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设计PPT的结构和布局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根据PPT的内容和目标，准备相应的演讲稿和讲稿。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在讲稿中加入引导语、过渡语等，使PPT的呈现更加流畅。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反复练习讲稿，提高熟练度和自信心。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准备演讲稿和讲稿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护理讲PPT的制作技巧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避免使用复杂的词汇和句子，尽量使用简单、易懂的文字，使听众更容易理解。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对专业术语进行解释，避免使用行业内部特定的词汇或缩写，以免造成听众困惑。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7848" b="7848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734" b="21734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保持文字精炼，避免冗长和啰嗦的句子，使PPT更加简洁明了。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848" b="7848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使用简洁明了的文字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https://d.book118.com/576142100023010055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2024-09-22T14:02:53.357</cp:lastPrinted>
  <dcterms:created xsi:type="dcterms:W3CDTF">2024-09-22T06:02:53Z</dcterms:created>
  <dcterms:modified xsi:type="dcterms:W3CDTF">2024-09-22T06:02:55Z</dcterms:modified>
</cp:coreProperties>
</file>