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3" r:id="rId23"/>
    <p:sldId id="315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7019F6F-6033-4B91-8065-59E9A1DDD069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335CDD-C426-4F35-9E26-5814C963B4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3C31B0-2EB1-47A3-96B2-1A7E34E3B1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1D7A80-BC2B-4C36-A68C-DBBF0A9F5F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7BE5E0-432C-4F5B-9A18-0490353A7A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2570E80-24CE-44EC-BB2A-E6EF9324A1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D47224-9544-490E-9C41-915CCB5FB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03CDA6F-8D1E-4E66-9DCC-0503B16E75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B98390-20F7-4061-B84D-7CD2B2771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273DDD-232C-4E8E-8822-231A0440F5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F0422C-63EF-4E12-8E94-AFA55B27DC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9820B5-68E2-4A18-8160-9A0AF4469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D8DB7E8-4AA8-498A-A476-7DE1253C628B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0C02BF7-3D3D-415A-B784-E10C876015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.jpeg" /><Relationship Id="rId3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7614223001201010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Freeform 5"/>
          <p:cNvSpPr/>
          <p:nvPr/>
        </p:nvSpPr>
        <p:spPr>
          <a:xfrm>
            <a:off x="0" y="418464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84240" y="0"/>
            <a:ext cx="9798840" cy="28900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lt1"/>
                </a:solidFill>
                <a:latin typeface="Arial"/>
                <a:ea typeface="微软雅黑"/>
              </a:rPr>
              <a:t>心理健康与人际关系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35560"/>
            <a:ext cx="472680" cy="227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accent3"/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文本框 3"/>
          <p:cNvSpPr/>
          <p:nvPr/>
        </p:nvSpPr>
        <p:spPr>
          <a:xfrm>
            <a:off x="2902680" y="4439880"/>
            <a:ext cx="5962320" cy="4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 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汇报人：魏老师                                              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X</a:t>
            </a:r>
            <a:r>
              <a:rPr lang="zh-CN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" name="Freeform 5"/>
          <p:cNvSpPr/>
          <p:nvPr/>
        </p:nvSpPr>
        <p:spPr>
          <a:xfrm rot="10800000">
            <a:off x="459360" y="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理解心理健康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2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建立健康的人际关系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心理健康的重要性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4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心理健康问题的应对与解决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5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人际关系中的挑战与应对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第</a:t>
            </a:r>
            <a:r>
              <a:rPr lang="en-US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6</a:t>
            </a:r>
            <a:r>
              <a:rPr lang="zh-CN" sz="2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章  总结与展望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理解心理健康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3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什么是心理健康？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心理健康是指一个人在心理上的良好状态，包括情绪稳定、积极乐观、适应能力强等特点。心理健康与身体健康密切相关，相互影响。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88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9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0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心理健康有助于提高专注力和执行力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心理健康的重要性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提高工作效率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积极乐观的心态能促进良好的人际互动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增进人际关系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心理健康的人更容易感受到幸福和满足感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改善生活质量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良好的心理状态减少抑郁的发生率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预防抑郁情绪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0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学会情绪调节技巧，保持内心平和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心理健康的维护方法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注重情绪管理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养成良好的生活习惯，包括作息时间、饮食、运动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建立健康生活方式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学习有效的压力管理策略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寻求心理咨询帮助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乐观的心态有助于面对挑战和困难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拥抱积极乐观态度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9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心理健康与人际关系的关联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密切的人际关系有助于心理健康水平的提升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建立良好的人际关系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人际支持是心理健康的重要保障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6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支持与关怀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8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良好的沟通能够增进人际关系的和谐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沟通与理解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心理健康与人际关系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理健康与人际关系密切相关，建立良好的人际关系是维护心理健康的重要因素。通过与他人的互动，分享情感和经历，获得认同和支持，可以促进心理健康水平的提升。人际关系中的沟通、理解、支持和关怀等因素都对心理健康起着重要作用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章 建立健康的人际关系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8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29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0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什么是健康的人际关系？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健康的人际关系是建立在互信、尊重、理解和支持的基础上。在这样的关系中，双方具有良好沟通和解决冲突的能力，能够共同面对困难和挑战。只有通过互相理解和支持，才能建立稳固的人际关系。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33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35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良好的人际关系有助于减轻压力，共同分担生活和工作中的压力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健康的人际关系对心理健康的影响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减轻压力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持久的人际关系可以提供情感支持，增加幸福感和满足感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增加幸福感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长期稳定的人际关系有助于心理健康的维护和提升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维护心理健康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4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5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6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包容与宽容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尊重他人观点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尊重他人感受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49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互相支持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共同克服困难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互相帮助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2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建立健康人际关系的方法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良好沟通技巧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倾听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表达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表达需求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8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人际关系中的挑战与解决方法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冷静思考、站在对方角度考虑问题、寻求共赢解决方案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处理冲突的技巧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学会有效的应对策略，保持心理平衡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应对压力与焦虑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0" name="Freeform 5"/>
          <p:cNvSpPr/>
          <p:nvPr/>
        </p:nvSpPr>
        <p:spPr>
          <a:xfrm>
            <a:off x="955080" y="13608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0036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结语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content"/>
          <p:cNvSpPr/>
          <p:nvPr/>
        </p:nvSpPr>
        <p:spPr>
          <a:xfrm>
            <a:off x="3794040" y="2447280"/>
            <a:ext cx="5336640" cy="315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建立健康的人际关系对于心理健康至关重要。通过互相尊重、支持和理解，我们可以共同创造和谐愉快的人际关系，提升生活质量和幸福感。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FFFFFF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title" idx="4294967295"/>
          </p:nvPr>
        </p:nvSpPr>
        <p:spPr>
          <a:xfrm>
            <a:off x="4093200" y="2085840"/>
            <a:ext cx="631836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第三章 心理健康的重要性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Freeform 5"/>
          <p:cNvSpPr/>
          <p:nvPr/>
        </p:nvSpPr>
        <p:spPr>
          <a:xfrm rot="10800000">
            <a:off x="7483680" y="-34560"/>
            <a:ext cx="4708440" cy="1499400"/>
          </a:xfrm>
          <a:custGeom>
            <a:gdLst>
              <a:gd name="textAreaLeft" fmla="*/ 0 w 4708440"/>
              <a:gd name="textAreaRight" fmla="*/ 4708800 w 4708440"/>
              <a:gd name="textAreaTop" fmla="*/ 0 h 1499400"/>
              <a:gd name="textAreaBottom" fmla="*/ 1499760 h 149940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7" name="Freeform 5"/>
          <p:cNvSpPr/>
          <p:nvPr/>
        </p:nvSpPr>
        <p:spPr>
          <a:xfrm>
            <a:off x="4512240" y="204120"/>
            <a:ext cx="7431480" cy="6721560"/>
          </a:xfrm>
          <a:custGeom>
            <a:gdLst>
              <a:gd name="textAreaLeft" fmla="*/ 0 w 7431480"/>
              <a:gd name="textAreaRight" fmla="*/ 7431840 w 7431480"/>
              <a:gd name="textAreaTop" fmla="*/ 0 h 6721560"/>
              <a:gd name="textAreaBottom" fmla="*/ 6721920 h 6721560"/>
            </a:gdLst>
            <a:rect l="textAreaLeft" t="textAreaTop" r="textAreaRight" b="textAreaBottom"/>
            <a:pathLst>
              <a:path w="569" h="507">
                <a:moveTo>
                  <a:pt x="118" y="3"/>
                </a:moveTo>
                <a:cubicBezTo>
                  <a:pt x="118" y="1"/>
                  <a:pt x="118" y="0"/>
                  <a:pt x="116" y="0"/>
                </a:cubicBezTo>
                <a:cubicBezTo>
                  <a:pt x="115" y="0"/>
                  <a:pt x="115" y="1"/>
                  <a:pt x="115" y="2"/>
                </a:cubicBezTo>
                <a:cubicBezTo>
                  <a:pt x="116" y="3"/>
                  <a:pt x="116" y="3"/>
                  <a:pt x="118" y="3"/>
                </a:cubicBezTo>
                <a:close/>
                <a:moveTo>
                  <a:pt x="72" y="5"/>
                </a:moveTo>
                <a:cubicBezTo>
                  <a:pt x="75" y="7"/>
                  <a:pt x="76" y="11"/>
                  <a:pt x="80" y="12"/>
                </a:cubicBezTo>
                <a:cubicBezTo>
                  <a:pt x="80" y="8"/>
                  <a:pt x="75" y="7"/>
                  <a:pt x="74" y="4"/>
                </a:cubicBezTo>
                <a:cubicBezTo>
                  <a:pt x="71" y="4"/>
                  <a:pt x="71" y="1"/>
                  <a:pt x="69" y="0"/>
                </a:cubicBezTo>
                <a:cubicBezTo>
                  <a:pt x="67" y="3"/>
                  <a:pt x="72" y="2"/>
                  <a:pt x="72" y="5"/>
                </a:cubicBezTo>
                <a:close/>
                <a:moveTo>
                  <a:pt x="339" y="3"/>
                </a:moveTo>
                <a:cubicBezTo>
                  <a:pt x="338" y="3"/>
                  <a:pt x="337" y="3"/>
                  <a:pt x="337" y="5"/>
                </a:cubicBezTo>
                <a:cubicBezTo>
                  <a:pt x="338" y="4"/>
                  <a:pt x="339" y="4"/>
                  <a:pt x="339" y="3"/>
                </a:cubicBezTo>
                <a:close/>
                <a:moveTo>
                  <a:pt x="361" y="6"/>
                </a:moveTo>
                <a:cubicBezTo>
                  <a:pt x="362" y="6"/>
                  <a:pt x="364" y="6"/>
                  <a:pt x="364" y="6"/>
                </a:cubicBezTo>
                <a:cubicBezTo>
                  <a:pt x="364" y="5"/>
                  <a:pt x="364" y="4"/>
                  <a:pt x="364" y="3"/>
                </a:cubicBezTo>
                <a:cubicBezTo>
                  <a:pt x="362" y="3"/>
                  <a:pt x="362" y="4"/>
                  <a:pt x="361" y="4"/>
                </a:cubicBezTo>
                <a:cubicBezTo>
                  <a:pt x="361" y="5"/>
                  <a:pt x="360" y="6"/>
                  <a:pt x="361" y="6"/>
                </a:cubicBezTo>
                <a:close/>
                <a:moveTo>
                  <a:pt x="273" y="9"/>
                </a:moveTo>
                <a:cubicBezTo>
                  <a:pt x="272" y="8"/>
                  <a:pt x="274" y="7"/>
                  <a:pt x="272" y="7"/>
                </a:cubicBezTo>
                <a:cubicBezTo>
                  <a:pt x="271" y="7"/>
                  <a:pt x="272" y="10"/>
                  <a:pt x="273" y="9"/>
                </a:cubicBezTo>
                <a:close/>
                <a:moveTo>
                  <a:pt x="325" y="8"/>
                </a:moveTo>
                <a:cubicBezTo>
                  <a:pt x="324" y="7"/>
                  <a:pt x="324" y="8"/>
                  <a:pt x="323" y="9"/>
                </a:cubicBezTo>
                <a:cubicBezTo>
                  <a:pt x="324" y="10"/>
                  <a:pt x="323" y="11"/>
                  <a:pt x="324" y="12"/>
                </a:cubicBezTo>
                <a:cubicBezTo>
                  <a:pt x="325" y="11"/>
                  <a:pt x="326" y="10"/>
                  <a:pt x="325" y="8"/>
                </a:cubicBezTo>
                <a:close/>
                <a:moveTo>
                  <a:pt x="398" y="16"/>
                </a:moveTo>
                <a:cubicBezTo>
                  <a:pt x="397" y="15"/>
                  <a:pt x="395" y="17"/>
                  <a:pt x="396" y="18"/>
                </a:cubicBezTo>
                <a:cubicBezTo>
                  <a:pt x="397" y="18"/>
                  <a:pt x="398" y="17"/>
                  <a:pt x="398" y="16"/>
                </a:cubicBezTo>
                <a:close/>
                <a:moveTo>
                  <a:pt x="281" y="21"/>
                </a:moveTo>
                <a:cubicBezTo>
                  <a:pt x="282" y="21"/>
                  <a:pt x="282" y="20"/>
                  <a:pt x="283" y="20"/>
                </a:cubicBezTo>
                <a:cubicBezTo>
                  <a:pt x="283" y="13"/>
                  <a:pt x="277" y="21"/>
                  <a:pt x="281" y="21"/>
                </a:cubicBezTo>
                <a:close/>
                <a:moveTo>
                  <a:pt x="86" y="18"/>
                </a:moveTo>
                <a:cubicBezTo>
                  <a:pt x="86" y="19"/>
                  <a:pt x="85" y="19"/>
                  <a:pt x="86" y="20"/>
                </a:cubicBezTo>
                <a:cubicBezTo>
                  <a:pt x="87" y="20"/>
                  <a:pt x="87" y="18"/>
                  <a:pt x="86" y="18"/>
                </a:cubicBezTo>
                <a:close/>
                <a:moveTo>
                  <a:pt x="103" y="21"/>
                </a:moveTo>
                <a:cubicBezTo>
                  <a:pt x="102" y="21"/>
                  <a:pt x="102" y="20"/>
                  <a:pt x="101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1"/>
                  <a:pt x="102" y="21"/>
                  <a:pt x="103" y="21"/>
                </a:cubicBezTo>
                <a:close/>
                <a:moveTo>
                  <a:pt x="342" y="21"/>
                </a:moveTo>
                <a:cubicBezTo>
                  <a:pt x="341" y="21"/>
                  <a:pt x="340" y="22"/>
                  <a:pt x="340" y="23"/>
                </a:cubicBezTo>
                <a:cubicBezTo>
                  <a:pt x="341" y="23"/>
                  <a:pt x="342" y="22"/>
                  <a:pt x="342" y="21"/>
                </a:cubicBezTo>
                <a:close/>
                <a:moveTo>
                  <a:pt x="336" y="23"/>
                </a:moveTo>
                <a:cubicBezTo>
                  <a:pt x="336" y="23"/>
                  <a:pt x="336" y="24"/>
                  <a:pt x="336" y="25"/>
                </a:cubicBezTo>
                <a:cubicBezTo>
                  <a:pt x="336" y="25"/>
                  <a:pt x="337" y="24"/>
                  <a:pt x="336" y="23"/>
                </a:cubicBezTo>
                <a:close/>
                <a:moveTo>
                  <a:pt x="171" y="31"/>
                </a:moveTo>
                <a:cubicBezTo>
                  <a:pt x="171" y="28"/>
                  <a:pt x="170" y="24"/>
                  <a:pt x="166" y="24"/>
                </a:cubicBezTo>
                <a:cubicBezTo>
                  <a:pt x="165" y="26"/>
                  <a:pt x="166" y="26"/>
                  <a:pt x="166" y="29"/>
                </a:cubicBezTo>
                <a:cubicBezTo>
                  <a:pt x="168" y="29"/>
                  <a:pt x="169" y="32"/>
                  <a:pt x="171" y="31"/>
                </a:cubicBezTo>
                <a:close/>
                <a:moveTo>
                  <a:pt x="311" y="25"/>
                </a:moveTo>
                <a:cubicBezTo>
                  <a:pt x="310" y="24"/>
                  <a:pt x="309" y="25"/>
                  <a:pt x="310" y="26"/>
                </a:cubicBezTo>
                <a:cubicBezTo>
                  <a:pt x="311" y="26"/>
                  <a:pt x="311" y="26"/>
                  <a:pt x="311" y="25"/>
                </a:cubicBezTo>
                <a:close/>
                <a:moveTo>
                  <a:pt x="299" y="28"/>
                </a:moveTo>
                <a:cubicBezTo>
                  <a:pt x="299" y="27"/>
                  <a:pt x="300" y="26"/>
                  <a:pt x="299" y="26"/>
                </a:cubicBezTo>
                <a:cubicBezTo>
                  <a:pt x="299" y="27"/>
                  <a:pt x="298" y="27"/>
                  <a:pt x="299" y="28"/>
                </a:cubicBezTo>
                <a:close/>
                <a:moveTo>
                  <a:pt x="386" y="27"/>
                </a:moveTo>
                <a:cubicBezTo>
                  <a:pt x="384" y="28"/>
                  <a:pt x="381" y="28"/>
                  <a:pt x="380" y="30"/>
                </a:cubicBezTo>
                <a:cubicBezTo>
                  <a:pt x="381" y="36"/>
                  <a:pt x="390" y="29"/>
                  <a:pt x="386" y="27"/>
                </a:cubicBezTo>
                <a:close/>
                <a:moveTo>
                  <a:pt x="88" y="32"/>
                </a:moveTo>
                <a:cubicBezTo>
                  <a:pt x="89" y="31"/>
                  <a:pt x="89" y="32"/>
                  <a:pt x="91" y="32"/>
                </a:cubicBezTo>
                <a:cubicBezTo>
                  <a:pt x="91" y="30"/>
                  <a:pt x="89" y="29"/>
                  <a:pt x="88" y="28"/>
                </a:cubicBezTo>
                <a:cubicBezTo>
                  <a:pt x="87" y="29"/>
                  <a:pt x="88" y="31"/>
                  <a:pt x="88" y="32"/>
                </a:cubicBezTo>
                <a:close/>
                <a:moveTo>
                  <a:pt x="238" y="28"/>
                </a:moveTo>
                <a:cubicBezTo>
                  <a:pt x="237" y="28"/>
                  <a:pt x="237" y="28"/>
                  <a:pt x="237" y="28"/>
                </a:cubicBezTo>
                <a:cubicBezTo>
                  <a:pt x="236" y="29"/>
                  <a:pt x="238" y="29"/>
                  <a:pt x="238" y="28"/>
                </a:cubicBezTo>
                <a:close/>
                <a:moveTo>
                  <a:pt x="399" y="28"/>
                </a:moveTo>
                <a:cubicBezTo>
                  <a:pt x="398" y="28"/>
                  <a:pt x="396" y="27"/>
                  <a:pt x="395" y="28"/>
                </a:cubicBezTo>
                <a:cubicBezTo>
                  <a:pt x="395" y="30"/>
                  <a:pt x="396" y="30"/>
                  <a:pt x="396" y="31"/>
                </a:cubicBezTo>
                <a:cubicBezTo>
                  <a:pt x="398" y="31"/>
                  <a:pt x="399" y="29"/>
                  <a:pt x="399" y="28"/>
                </a:cubicBezTo>
                <a:close/>
                <a:moveTo>
                  <a:pt x="401" y="38"/>
                </a:moveTo>
                <a:cubicBezTo>
                  <a:pt x="401" y="37"/>
                  <a:pt x="403" y="38"/>
                  <a:pt x="402" y="36"/>
                </a:cubicBezTo>
                <a:cubicBezTo>
                  <a:pt x="398" y="36"/>
                  <a:pt x="394" y="39"/>
                  <a:pt x="390" y="41"/>
                </a:cubicBezTo>
                <a:cubicBezTo>
                  <a:pt x="394" y="41"/>
                  <a:pt x="398" y="38"/>
                  <a:pt x="401" y="38"/>
                </a:cubicBezTo>
                <a:close/>
                <a:moveTo>
                  <a:pt x="161" y="41"/>
                </a:moveTo>
                <a:cubicBezTo>
                  <a:pt x="162" y="40"/>
                  <a:pt x="163" y="39"/>
                  <a:pt x="163" y="38"/>
                </a:cubicBezTo>
                <a:cubicBezTo>
                  <a:pt x="162" y="37"/>
                  <a:pt x="161" y="38"/>
                  <a:pt x="159" y="38"/>
                </a:cubicBezTo>
                <a:cubicBezTo>
                  <a:pt x="160" y="40"/>
                  <a:pt x="160" y="41"/>
                  <a:pt x="161" y="41"/>
                </a:cubicBezTo>
                <a:close/>
                <a:moveTo>
                  <a:pt x="184" y="39"/>
                </a:moveTo>
                <a:cubicBezTo>
                  <a:pt x="183" y="39"/>
                  <a:pt x="183" y="39"/>
                  <a:pt x="183" y="38"/>
                </a:cubicBezTo>
                <a:cubicBezTo>
                  <a:pt x="182" y="40"/>
                  <a:pt x="182" y="42"/>
                  <a:pt x="183" y="43"/>
                </a:cubicBezTo>
                <a:cubicBezTo>
                  <a:pt x="184" y="41"/>
                  <a:pt x="183" y="40"/>
                  <a:pt x="184" y="39"/>
                </a:cubicBezTo>
                <a:close/>
                <a:moveTo>
                  <a:pt x="84" y="42"/>
                </a:moveTo>
                <a:cubicBezTo>
                  <a:pt x="85" y="42"/>
                  <a:pt x="85" y="41"/>
                  <a:pt x="85" y="40"/>
                </a:cubicBezTo>
                <a:cubicBezTo>
                  <a:pt x="84" y="40"/>
                  <a:pt x="83" y="40"/>
                  <a:pt x="83" y="41"/>
                </a:cubicBezTo>
                <a:cubicBezTo>
                  <a:pt x="83" y="42"/>
                  <a:pt x="83" y="42"/>
                  <a:pt x="84" y="42"/>
                </a:cubicBezTo>
                <a:close/>
                <a:moveTo>
                  <a:pt x="390" y="40"/>
                </a:moveTo>
                <a:cubicBezTo>
                  <a:pt x="387" y="41"/>
                  <a:pt x="384" y="41"/>
                  <a:pt x="381" y="42"/>
                </a:cubicBezTo>
                <a:cubicBezTo>
                  <a:pt x="384" y="42"/>
                  <a:pt x="388" y="42"/>
                  <a:pt x="390" y="40"/>
                </a:cubicBezTo>
                <a:close/>
                <a:moveTo>
                  <a:pt x="155" y="60"/>
                </a:moveTo>
                <a:cubicBezTo>
                  <a:pt x="157" y="59"/>
                  <a:pt x="158" y="57"/>
                  <a:pt x="158" y="55"/>
                </a:cubicBezTo>
                <a:cubicBezTo>
                  <a:pt x="158" y="54"/>
                  <a:pt x="157" y="53"/>
                  <a:pt x="157" y="52"/>
                </a:cubicBezTo>
                <a:cubicBezTo>
                  <a:pt x="158" y="50"/>
                  <a:pt x="158" y="48"/>
                  <a:pt x="158" y="47"/>
                </a:cubicBezTo>
                <a:cubicBezTo>
                  <a:pt x="158" y="47"/>
                  <a:pt x="157" y="47"/>
                  <a:pt x="157" y="47"/>
                </a:cubicBezTo>
                <a:cubicBezTo>
                  <a:pt x="157" y="42"/>
                  <a:pt x="154" y="42"/>
                  <a:pt x="152" y="40"/>
                </a:cubicBezTo>
                <a:cubicBezTo>
                  <a:pt x="151" y="42"/>
                  <a:pt x="150" y="42"/>
                  <a:pt x="149" y="44"/>
                </a:cubicBezTo>
                <a:cubicBezTo>
                  <a:pt x="149" y="46"/>
                  <a:pt x="151" y="49"/>
                  <a:pt x="152" y="50"/>
                </a:cubicBezTo>
                <a:cubicBezTo>
                  <a:pt x="149" y="54"/>
                  <a:pt x="149" y="60"/>
                  <a:pt x="155" y="60"/>
                </a:cubicBezTo>
                <a:close/>
                <a:moveTo>
                  <a:pt x="202" y="42"/>
                </a:moveTo>
                <a:cubicBezTo>
                  <a:pt x="202" y="42"/>
                  <a:pt x="202" y="41"/>
                  <a:pt x="202" y="41"/>
                </a:cubicBezTo>
                <a:cubicBezTo>
                  <a:pt x="202" y="42"/>
                  <a:pt x="201" y="42"/>
                  <a:pt x="202" y="42"/>
                </a:cubicBezTo>
                <a:close/>
                <a:moveTo>
                  <a:pt x="372" y="49"/>
                </a:moveTo>
                <a:cubicBezTo>
                  <a:pt x="372" y="50"/>
                  <a:pt x="372" y="50"/>
                  <a:pt x="372" y="51"/>
                </a:cubicBezTo>
                <a:cubicBezTo>
                  <a:pt x="374" y="52"/>
                  <a:pt x="374" y="51"/>
                  <a:pt x="376" y="51"/>
                </a:cubicBezTo>
                <a:cubicBezTo>
                  <a:pt x="376" y="50"/>
                  <a:pt x="375" y="49"/>
                  <a:pt x="375" y="48"/>
                </a:cubicBezTo>
                <a:cubicBezTo>
                  <a:pt x="375" y="48"/>
                  <a:pt x="374" y="48"/>
                  <a:pt x="374" y="48"/>
                </a:cubicBezTo>
                <a:cubicBezTo>
                  <a:pt x="374" y="49"/>
                  <a:pt x="373" y="49"/>
                  <a:pt x="372" y="49"/>
                </a:cubicBezTo>
                <a:close/>
                <a:moveTo>
                  <a:pt x="340" y="52"/>
                </a:moveTo>
                <a:cubicBezTo>
                  <a:pt x="340" y="51"/>
                  <a:pt x="338" y="51"/>
                  <a:pt x="338" y="51"/>
                </a:cubicBezTo>
                <a:cubicBezTo>
                  <a:pt x="339" y="50"/>
                  <a:pt x="339" y="50"/>
                  <a:pt x="338" y="49"/>
                </a:cubicBezTo>
                <a:cubicBezTo>
                  <a:pt x="335" y="47"/>
                  <a:pt x="331" y="53"/>
                  <a:pt x="337" y="53"/>
                </a:cubicBezTo>
                <a:cubicBezTo>
                  <a:pt x="337" y="51"/>
                  <a:pt x="339" y="53"/>
                  <a:pt x="340" y="52"/>
                </a:cubicBezTo>
                <a:close/>
                <a:moveTo>
                  <a:pt x="176" y="52"/>
                </a:moveTo>
                <a:cubicBezTo>
                  <a:pt x="176" y="51"/>
                  <a:pt x="175" y="50"/>
                  <a:pt x="174" y="50"/>
                </a:cubicBezTo>
                <a:cubicBezTo>
                  <a:pt x="172" y="52"/>
                  <a:pt x="175" y="56"/>
                  <a:pt x="176" y="52"/>
                </a:cubicBezTo>
                <a:close/>
                <a:moveTo>
                  <a:pt x="65" y="52"/>
                </a:moveTo>
                <a:cubicBezTo>
                  <a:pt x="66" y="52"/>
                  <a:pt x="66" y="52"/>
                  <a:pt x="66" y="51"/>
                </a:cubicBezTo>
                <a:cubicBezTo>
                  <a:pt x="65" y="51"/>
                  <a:pt x="65" y="49"/>
                  <a:pt x="64" y="50"/>
                </a:cubicBezTo>
                <a:cubicBezTo>
                  <a:pt x="63" y="51"/>
                  <a:pt x="63" y="52"/>
                  <a:pt x="65" y="52"/>
                </a:cubicBezTo>
                <a:close/>
                <a:moveTo>
                  <a:pt x="144" y="53"/>
                </a:moveTo>
                <a:cubicBezTo>
                  <a:pt x="143" y="52"/>
                  <a:pt x="143" y="50"/>
                  <a:pt x="142" y="50"/>
                </a:cubicBezTo>
                <a:cubicBezTo>
                  <a:pt x="141" y="51"/>
                  <a:pt x="143" y="53"/>
                  <a:pt x="144" y="53"/>
                </a:cubicBezTo>
                <a:close/>
                <a:moveTo>
                  <a:pt x="291" y="54"/>
                </a:moveTo>
                <a:cubicBezTo>
                  <a:pt x="291" y="55"/>
                  <a:pt x="291" y="55"/>
                  <a:pt x="291" y="55"/>
                </a:cubicBezTo>
                <a:cubicBezTo>
                  <a:pt x="292" y="56"/>
                  <a:pt x="292" y="55"/>
                  <a:pt x="292" y="55"/>
                </a:cubicBezTo>
                <a:cubicBezTo>
                  <a:pt x="292" y="55"/>
                  <a:pt x="292" y="54"/>
                  <a:pt x="291" y="54"/>
                </a:cubicBezTo>
                <a:close/>
                <a:moveTo>
                  <a:pt x="165" y="55"/>
                </a:moveTo>
                <a:cubicBezTo>
                  <a:pt x="164" y="55"/>
                  <a:pt x="164" y="55"/>
                  <a:pt x="164" y="55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7"/>
                  <a:pt x="165" y="56"/>
                  <a:pt x="165" y="55"/>
                </a:cubicBezTo>
                <a:close/>
                <a:moveTo>
                  <a:pt x="142" y="58"/>
                </a:moveTo>
                <a:cubicBezTo>
                  <a:pt x="143" y="57"/>
                  <a:pt x="142" y="55"/>
                  <a:pt x="141" y="55"/>
                </a:cubicBezTo>
                <a:cubicBezTo>
                  <a:pt x="140" y="56"/>
                  <a:pt x="141" y="58"/>
                  <a:pt x="142" y="58"/>
                </a:cubicBezTo>
                <a:close/>
                <a:moveTo>
                  <a:pt x="343" y="64"/>
                </a:moveTo>
                <a:cubicBezTo>
                  <a:pt x="343" y="62"/>
                  <a:pt x="344" y="61"/>
                  <a:pt x="345" y="60"/>
                </a:cubicBezTo>
                <a:cubicBezTo>
                  <a:pt x="345" y="60"/>
                  <a:pt x="344" y="59"/>
                  <a:pt x="343" y="59"/>
                </a:cubicBezTo>
                <a:cubicBezTo>
                  <a:pt x="342" y="61"/>
                  <a:pt x="341" y="62"/>
                  <a:pt x="342" y="64"/>
                </a:cubicBezTo>
                <a:lnTo>
                  <a:pt x="343" y="64"/>
                </a:lnTo>
                <a:close/>
                <a:moveTo>
                  <a:pt x="189" y="65"/>
                </a:moveTo>
                <a:cubicBezTo>
                  <a:pt x="188" y="62"/>
                  <a:pt x="187" y="61"/>
                  <a:pt x="186" y="60"/>
                </a:cubicBezTo>
                <a:cubicBezTo>
                  <a:pt x="186" y="62"/>
                  <a:pt x="187" y="64"/>
                  <a:pt x="189" y="65"/>
                </a:cubicBezTo>
                <a:close/>
                <a:moveTo>
                  <a:pt x="400" y="61"/>
                </a:moveTo>
                <a:cubicBezTo>
                  <a:pt x="400" y="61"/>
                  <a:pt x="399" y="62"/>
                  <a:pt x="400" y="63"/>
                </a:cubicBezTo>
                <a:cubicBezTo>
                  <a:pt x="400" y="62"/>
                  <a:pt x="401" y="63"/>
                  <a:pt x="401" y="62"/>
                </a:cubicBezTo>
                <a:cubicBezTo>
                  <a:pt x="401" y="62"/>
                  <a:pt x="401" y="61"/>
                  <a:pt x="400" y="61"/>
                </a:cubicBezTo>
                <a:close/>
                <a:moveTo>
                  <a:pt x="91" y="64"/>
                </a:moveTo>
                <a:cubicBezTo>
                  <a:pt x="91" y="63"/>
                  <a:pt x="91" y="62"/>
                  <a:pt x="90" y="62"/>
                </a:cubicBezTo>
                <a:cubicBezTo>
                  <a:pt x="89" y="64"/>
                  <a:pt x="90" y="64"/>
                  <a:pt x="91" y="64"/>
                </a:cubicBezTo>
                <a:close/>
                <a:moveTo>
                  <a:pt x="87" y="66"/>
                </a:moveTo>
                <a:cubicBezTo>
                  <a:pt x="87" y="67"/>
                  <a:pt x="87" y="67"/>
                  <a:pt x="86" y="69"/>
                </a:cubicBezTo>
                <a:cubicBezTo>
                  <a:pt x="89" y="71"/>
                  <a:pt x="90" y="67"/>
                  <a:pt x="89" y="65"/>
                </a:cubicBezTo>
                <a:cubicBezTo>
                  <a:pt x="88" y="65"/>
                  <a:pt x="88" y="66"/>
                  <a:pt x="87" y="66"/>
                </a:cubicBezTo>
                <a:close/>
                <a:moveTo>
                  <a:pt x="277" y="65"/>
                </a:moveTo>
                <a:cubicBezTo>
                  <a:pt x="277" y="65"/>
                  <a:pt x="276" y="67"/>
                  <a:pt x="277" y="67"/>
                </a:cubicBezTo>
                <a:cubicBezTo>
                  <a:pt x="278" y="67"/>
                  <a:pt x="278" y="65"/>
                  <a:pt x="277" y="65"/>
                </a:cubicBezTo>
                <a:close/>
                <a:moveTo>
                  <a:pt x="302" y="72"/>
                </a:moveTo>
                <a:cubicBezTo>
                  <a:pt x="305" y="73"/>
                  <a:pt x="306" y="71"/>
                  <a:pt x="307" y="70"/>
                </a:cubicBezTo>
                <a:cubicBezTo>
                  <a:pt x="306" y="69"/>
                  <a:pt x="303" y="70"/>
                  <a:pt x="302" y="72"/>
                </a:cubicBezTo>
                <a:close/>
                <a:moveTo>
                  <a:pt x="284" y="70"/>
                </a:moveTo>
                <a:cubicBezTo>
                  <a:pt x="284" y="71"/>
                  <a:pt x="284" y="71"/>
                  <a:pt x="285" y="70"/>
                </a:cubicBezTo>
                <a:cubicBezTo>
                  <a:pt x="285" y="70"/>
                  <a:pt x="285" y="70"/>
                  <a:pt x="284" y="70"/>
                </a:cubicBezTo>
                <a:close/>
                <a:moveTo>
                  <a:pt x="31" y="70"/>
                </a:moveTo>
                <a:cubicBezTo>
                  <a:pt x="30" y="71"/>
                  <a:pt x="30" y="71"/>
                  <a:pt x="29" y="72"/>
                </a:cubicBezTo>
                <a:cubicBezTo>
                  <a:pt x="31" y="74"/>
                  <a:pt x="33" y="71"/>
                  <a:pt x="31" y="70"/>
                </a:cubicBezTo>
                <a:close/>
                <a:moveTo>
                  <a:pt x="59" y="71"/>
                </a:moveTo>
                <a:cubicBezTo>
                  <a:pt x="59" y="72"/>
                  <a:pt x="59" y="72"/>
                  <a:pt x="60" y="72"/>
                </a:cubicBezTo>
                <a:cubicBezTo>
                  <a:pt x="60" y="71"/>
                  <a:pt x="60" y="71"/>
                  <a:pt x="59" y="70"/>
                </a:cubicBezTo>
                <a:cubicBezTo>
                  <a:pt x="59" y="71"/>
                  <a:pt x="59" y="71"/>
                  <a:pt x="59" y="71"/>
                </a:cubicBezTo>
                <a:close/>
                <a:moveTo>
                  <a:pt x="299" y="74"/>
                </a:moveTo>
                <a:cubicBezTo>
                  <a:pt x="298" y="74"/>
                  <a:pt x="298" y="74"/>
                  <a:pt x="298" y="75"/>
                </a:cubicBezTo>
                <a:cubicBezTo>
                  <a:pt x="299" y="76"/>
                  <a:pt x="300" y="74"/>
                  <a:pt x="299" y="74"/>
                </a:cubicBezTo>
                <a:close/>
                <a:moveTo>
                  <a:pt x="44" y="79"/>
                </a:moveTo>
                <a:cubicBezTo>
                  <a:pt x="43" y="79"/>
                  <a:pt x="43" y="79"/>
                  <a:pt x="42" y="79"/>
                </a:cubicBezTo>
                <a:cubicBezTo>
                  <a:pt x="42" y="80"/>
                  <a:pt x="44" y="81"/>
                  <a:pt x="44" y="79"/>
                </a:cubicBezTo>
                <a:close/>
                <a:moveTo>
                  <a:pt x="419" y="82"/>
                </a:moveTo>
                <a:cubicBezTo>
                  <a:pt x="419" y="83"/>
                  <a:pt x="419" y="83"/>
                  <a:pt x="420" y="82"/>
                </a:cubicBezTo>
                <a:cubicBezTo>
                  <a:pt x="420" y="82"/>
                  <a:pt x="420" y="82"/>
                  <a:pt x="419" y="82"/>
                </a:cubicBezTo>
                <a:close/>
                <a:moveTo>
                  <a:pt x="123" y="86"/>
                </a:moveTo>
                <a:cubicBezTo>
                  <a:pt x="121" y="86"/>
                  <a:pt x="121" y="85"/>
                  <a:pt x="119" y="85"/>
                </a:cubicBezTo>
                <a:cubicBezTo>
                  <a:pt x="118" y="90"/>
                  <a:pt x="123" y="95"/>
                  <a:pt x="127" y="92"/>
                </a:cubicBezTo>
                <a:cubicBezTo>
                  <a:pt x="126" y="91"/>
                  <a:pt x="125" y="90"/>
                  <a:pt x="125" y="88"/>
                </a:cubicBezTo>
                <a:cubicBezTo>
                  <a:pt x="124" y="88"/>
                  <a:pt x="124" y="87"/>
                  <a:pt x="123" y="86"/>
                </a:cubicBezTo>
                <a:close/>
                <a:moveTo>
                  <a:pt x="367" y="92"/>
                </a:moveTo>
                <a:cubicBezTo>
                  <a:pt x="368" y="91"/>
                  <a:pt x="368" y="91"/>
                  <a:pt x="367" y="90"/>
                </a:cubicBezTo>
                <a:cubicBezTo>
                  <a:pt x="366" y="91"/>
                  <a:pt x="366" y="92"/>
                  <a:pt x="367" y="92"/>
                </a:cubicBezTo>
                <a:close/>
                <a:moveTo>
                  <a:pt x="49" y="101"/>
                </a:moveTo>
                <a:cubicBezTo>
                  <a:pt x="48" y="100"/>
                  <a:pt x="49" y="99"/>
                  <a:pt x="48" y="99"/>
                </a:cubicBezTo>
                <a:cubicBezTo>
                  <a:pt x="48" y="99"/>
                  <a:pt x="48" y="100"/>
                  <a:pt x="48" y="99"/>
                </a:cubicBezTo>
                <a:cubicBezTo>
                  <a:pt x="48" y="99"/>
                  <a:pt x="48" y="99"/>
                  <a:pt x="47" y="99"/>
                </a:cubicBezTo>
                <a:cubicBezTo>
                  <a:pt x="47" y="100"/>
                  <a:pt x="47" y="100"/>
                  <a:pt x="47" y="101"/>
                </a:cubicBezTo>
                <a:cubicBezTo>
                  <a:pt x="48" y="101"/>
                  <a:pt x="48" y="100"/>
                  <a:pt x="49" y="101"/>
                </a:cubicBezTo>
                <a:close/>
                <a:moveTo>
                  <a:pt x="49" y="102"/>
                </a:moveTo>
                <a:cubicBezTo>
                  <a:pt x="51" y="102"/>
                  <a:pt x="51" y="101"/>
                  <a:pt x="51" y="100"/>
                </a:cubicBezTo>
                <a:cubicBezTo>
                  <a:pt x="50" y="100"/>
                  <a:pt x="49" y="100"/>
                  <a:pt x="49" y="102"/>
                </a:cubicBezTo>
                <a:close/>
                <a:moveTo>
                  <a:pt x="65" y="110"/>
                </a:moveTo>
                <a:cubicBezTo>
                  <a:pt x="64" y="110"/>
                  <a:pt x="63" y="110"/>
                  <a:pt x="62" y="111"/>
                </a:cubicBezTo>
                <a:cubicBezTo>
                  <a:pt x="63" y="112"/>
                  <a:pt x="64" y="113"/>
                  <a:pt x="65" y="112"/>
                </a:cubicBezTo>
                <a:cubicBezTo>
                  <a:pt x="65" y="111"/>
                  <a:pt x="65" y="111"/>
                  <a:pt x="65" y="110"/>
                </a:cubicBezTo>
                <a:close/>
                <a:moveTo>
                  <a:pt x="48" y="111"/>
                </a:moveTo>
                <a:cubicBezTo>
                  <a:pt x="47" y="112"/>
                  <a:pt x="47" y="112"/>
                  <a:pt x="47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8" y="111"/>
                  <a:pt x="48" y="111"/>
                </a:cubicBezTo>
                <a:close/>
                <a:moveTo>
                  <a:pt x="326" y="113"/>
                </a:moveTo>
                <a:cubicBezTo>
                  <a:pt x="326" y="114"/>
                  <a:pt x="327" y="113"/>
                  <a:pt x="328" y="113"/>
                </a:cubicBezTo>
                <a:cubicBezTo>
                  <a:pt x="327" y="112"/>
                  <a:pt x="326" y="112"/>
                  <a:pt x="326" y="113"/>
                </a:cubicBezTo>
                <a:close/>
                <a:moveTo>
                  <a:pt x="355" y="114"/>
                </a:moveTo>
                <a:cubicBezTo>
                  <a:pt x="356" y="115"/>
                  <a:pt x="357" y="115"/>
                  <a:pt x="357" y="114"/>
                </a:cubicBezTo>
                <a:cubicBezTo>
                  <a:pt x="357" y="114"/>
                  <a:pt x="356" y="114"/>
                  <a:pt x="356" y="113"/>
                </a:cubicBezTo>
                <a:cubicBezTo>
                  <a:pt x="356" y="113"/>
                  <a:pt x="355" y="114"/>
                  <a:pt x="355" y="114"/>
                </a:cubicBezTo>
                <a:close/>
                <a:moveTo>
                  <a:pt x="386" y="116"/>
                </a:moveTo>
                <a:cubicBezTo>
                  <a:pt x="387" y="115"/>
                  <a:pt x="386" y="113"/>
                  <a:pt x="385" y="114"/>
                </a:cubicBezTo>
                <a:cubicBezTo>
                  <a:pt x="385" y="114"/>
                  <a:pt x="385" y="116"/>
                  <a:pt x="386" y="116"/>
                </a:cubicBezTo>
                <a:close/>
                <a:moveTo>
                  <a:pt x="62" y="118"/>
                </a:moveTo>
                <a:cubicBezTo>
                  <a:pt x="61" y="118"/>
                  <a:pt x="61" y="118"/>
                  <a:pt x="61" y="119"/>
                </a:cubicBezTo>
                <a:cubicBezTo>
                  <a:pt x="62" y="120"/>
                  <a:pt x="61" y="118"/>
                  <a:pt x="62" y="118"/>
                </a:cubicBezTo>
                <a:close/>
                <a:moveTo>
                  <a:pt x="375" y="120"/>
                </a:moveTo>
                <a:cubicBezTo>
                  <a:pt x="374" y="119"/>
                  <a:pt x="373" y="120"/>
                  <a:pt x="372" y="120"/>
                </a:cubicBezTo>
                <a:cubicBezTo>
                  <a:pt x="372" y="121"/>
                  <a:pt x="374" y="121"/>
                  <a:pt x="375" y="120"/>
                </a:cubicBezTo>
                <a:close/>
                <a:moveTo>
                  <a:pt x="424" y="124"/>
                </a:moveTo>
                <a:cubicBezTo>
                  <a:pt x="423" y="123"/>
                  <a:pt x="424" y="121"/>
                  <a:pt x="423" y="122"/>
                </a:cubicBezTo>
                <a:cubicBezTo>
                  <a:pt x="423" y="123"/>
                  <a:pt x="421" y="122"/>
                  <a:pt x="422" y="123"/>
                </a:cubicBezTo>
                <a:cubicBezTo>
                  <a:pt x="422" y="124"/>
                  <a:pt x="423" y="124"/>
                  <a:pt x="424" y="124"/>
                </a:cubicBezTo>
                <a:close/>
                <a:moveTo>
                  <a:pt x="559" y="125"/>
                </a:moveTo>
                <a:cubicBezTo>
                  <a:pt x="558" y="124"/>
                  <a:pt x="558" y="123"/>
                  <a:pt x="557" y="123"/>
                </a:cubicBezTo>
                <a:cubicBezTo>
                  <a:pt x="557" y="123"/>
                  <a:pt x="557" y="123"/>
                  <a:pt x="557" y="124"/>
                </a:cubicBezTo>
                <a:cubicBezTo>
                  <a:pt x="558" y="124"/>
                  <a:pt x="558" y="125"/>
                  <a:pt x="559" y="125"/>
                </a:cubicBezTo>
                <a:close/>
                <a:moveTo>
                  <a:pt x="84" y="126"/>
                </a:moveTo>
                <a:cubicBezTo>
                  <a:pt x="84" y="125"/>
                  <a:pt x="84" y="125"/>
                  <a:pt x="83" y="124"/>
                </a:cubicBezTo>
                <a:cubicBezTo>
                  <a:pt x="83" y="124"/>
                  <a:pt x="83" y="125"/>
                  <a:pt x="83" y="124"/>
                </a:cubicBezTo>
                <a:cubicBezTo>
                  <a:pt x="83" y="125"/>
                  <a:pt x="83" y="125"/>
                  <a:pt x="84" y="126"/>
                </a:cubicBezTo>
                <a:close/>
                <a:moveTo>
                  <a:pt x="88" y="125"/>
                </a:moveTo>
                <a:cubicBezTo>
                  <a:pt x="87" y="125"/>
                  <a:pt x="87" y="125"/>
                  <a:pt x="86" y="126"/>
                </a:cubicBezTo>
                <a:cubicBezTo>
                  <a:pt x="87" y="126"/>
                  <a:pt x="87" y="126"/>
                  <a:pt x="88" y="126"/>
                </a:cubicBezTo>
                <a:lnTo>
                  <a:pt x="88" y="125"/>
                </a:lnTo>
                <a:close/>
                <a:moveTo>
                  <a:pt x="480" y="130"/>
                </a:moveTo>
                <a:cubicBezTo>
                  <a:pt x="481" y="129"/>
                  <a:pt x="481" y="129"/>
                  <a:pt x="481" y="128"/>
                </a:cubicBezTo>
                <a:cubicBezTo>
                  <a:pt x="481" y="127"/>
                  <a:pt x="480" y="127"/>
                  <a:pt x="479" y="127"/>
                </a:cubicBezTo>
                <a:cubicBezTo>
                  <a:pt x="478" y="128"/>
                  <a:pt x="478" y="130"/>
                  <a:pt x="480" y="130"/>
                </a:cubicBezTo>
                <a:close/>
                <a:moveTo>
                  <a:pt x="556" y="128"/>
                </a:moveTo>
                <a:cubicBezTo>
                  <a:pt x="555" y="127"/>
                  <a:pt x="555" y="127"/>
                  <a:pt x="554" y="127"/>
                </a:cubicBezTo>
                <a:cubicBezTo>
                  <a:pt x="554" y="127"/>
                  <a:pt x="556" y="128"/>
                  <a:pt x="556" y="128"/>
                </a:cubicBezTo>
                <a:close/>
                <a:moveTo>
                  <a:pt x="122" y="129"/>
                </a:moveTo>
                <a:cubicBezTo>
                  <a:pt x="122" y="130"/>
                  <a:pt x="122" y="131"/>
                  <a:pt x="123" y="131"/>
                </a:cubicBezTo>
                <a:cubicBezTo>
                  <a:pt x="123" y="130"/>
                  <a:pt x="123" y="129"/>
                  <a:pt x="122" y="129"/>
                </a:cubicBezTo>
                <a:close/>
                <a:moveTo>
                  <a:pt x="557" y="131"/>
                </a:moveTo>
                <a:cubicBezTo>
                  <a:pt x="558" y="130"/>
                  <a:pt x="557" y="129"/>
                  <a:pt x="556" y="130"/>
                </a:cubicBezTo>
                <a:cubicBezTo>
                  <a:pt x="557" y="130"/>
                  <a:pt x="557" y="131"/>
                  <a:pt x="557" y="131"/>
                </a:cubicBezTo>
                <a:close/>
                <a:moveTo>
                  <a:pt x="22" y="130"/>
                </a:moveTo>
                <a:cubicBezTo>
                  <a:pt x="22" y="131"/>
                  <a:pt x="22" y="132"/>
                  <a:pt x="23" y="131"/>
                </a:cubicBezTo>
                <a:cubicBezTo>
                  <a:pt x="23" y="130"/>
                  <a:pt x="23" y="131"/>
                  <a:pt x="22" y="130"/>
                </a:cubicBezTo>
                <a:close/>
                <a:moveTo>
                  <a:pt x="66" y="133"/>
                </a:moveTo>
                <a:cubicBezTo>
                  <a:pt x="66" y="134"/>
                  <a:pt x="66" y="135"/>
                  <a:pt x="67" y="135"/>
                </a:cubicBezTo>
                <a:cubicBezTo>
                  <a:pt x="67" y="134"/>
                  <a:pt x="67" y="133"/>
                  <a:pt x="66" y="133"/>
                </a:cubicBezTo>
                <a:close/>
                <a:moveTo>
                  <a:pt x="75" y="140"/>
                </a:moveTo>
                <a:cubicBezTo>
                  <a:pt x="76" y="140"/>
                  <a:pt x="76" y="137"/>
                  <a:pt x="77" y="138"/>
                </a:cubicBezTo>
                <a:cubicBezTo>
                  <a:pt x="77" y="139"/>
                  <a:pt x="78" y="138"/>
                  <a:pt x="79" y="139"/>
                </a:cubicBezTo>
                <a:cubicBezTo>
                  <a:pt x="78" y="137"/>
                  <a:pt x="80" y="135"/>
                  <a:pt x="80" y="134"/>
                </a:cubicBezTo>
                <a:cubicBezTo>
                  <a:pt x="79" y="133"/>
                  <a:pt x="79" y="134"/>
                  <a:pt x="79" y="135"/>
                </a:cubicBezTo>
                <a:cubicBezTo>
                  <a:pt x="77" y="134"/>
                  <a:pt x="77" y="134"/>
                  <a:pt x="76" y="135"/>
                </a:cubicBezTo>
                <a:cubicBezTo>
                  <a:pt x="75" y="134"/>
                  <a:pt x="75" y="133"/>
                  <a:pt x="74" y="133"/>
                </a:cubicBezTo>
                <a:cubicBezTo>
                  <a:pt x="74" y="135"/>
                  <a:pt x="71" y="134"/>
                  <a:pt x="71" y="137"/>
                </a:cubicBezTo>
                <a:cubicBezTo>
                  <a:pt x="73" y="138"/>
                  <a:pt x="74" y="138"/>
                  <a:pt x="75" y="138"/>
                </a:cubicBezTo>
                <a:cubicBezTo>
                  <a:pt x="74" y="138"/>
                  <a:pt x="75" y="139"/>
                  <a:pt x="75" y="140"/>
                </a:cubicBezTo>
                <a:close/>
                <a:moveTo>
                  <a:pt x="118" y="134"/>
                </a:moveTo>
                <a:cubicBezTo>
                  <a:pt x="119" y="134"/>
                  <a:pt x="120" y="134"/>
                  <a:pt x="120" y="135"/>
                </a:cubicBezTo>
                <a:cubicBezTo>
                  <a:pt x="121" y="133"/>
                  <a:pt x="120" y="133"/>
                  <a:pt x="118" y="133"/>
                </a:cubicBezTo>
                <a:lnTo>
                  <a:pt x="118" y="134"/>
                </a:lnTo>
                <a:close/>
                <a:moveTo>
                  <a:pt x="84" y="135"/>
                </a:moveTo>
                <a:cubicBezTo>
                  <a:pt x="84" y="134"/>
                  <a:pt x="84" y="134"/>
                  <a:pt x="84" y="134"/>
                </a:cubicBezTo>
                <a:cubicBezTo>
                  <a:pt x="83" y="134"/>
                  <a:pt x="83" y="134"/>
                  <a:pt x="82" y="134"/>
                </a:cubicBezTo>
                <a:cubicBezTo>
                  <a:pt x="82" y="135"/>
                  <a:pt x="83" y="136"/>
                  <a:pt x="84" y="135"/>
                </a:cubicBezTo>
                <a:close/>
                <a:moveTo>
                  <a:pt x="502" y="134"/>
                </a:moveTo>
                <a:cubicBezTo>
                  <a:pt x="501" y="134"/>
                  <a:pt x="500" y="135"/>
                  <a:pt x="499" y="134"/>
                </a:cubicBezTo>
                <a:cubicBezTo>
                  <a:pt x="499" y="135"/>
                  <a:pt x="502" y="135"/>
                  <a:pt x="502" y="134"/>
                </a:cubicBezTo>
                <a:close/>
                <a:moveTo>
                  <a:pt x="454" y="136"/>
                </a:moveTo>
                <a:cubicBezTo>
                  <a:pt x="453" y="135"/>
                  <a:pt x="454" y="136"/>
                  <a:pt x="453" y="136"/>
                </a:cubicBezTo>
                <a:cubicBezTo>
                  <a:pt x="453" y="137"/>
                  <a:pt x="454" y="137"/>
                  <a:pt x="454" y="136"/>
                </a:cubicBezTo>
                <a:close/>
                <a:moveTo>
                  <a:pt x="142" y="138"/>
                </a:moveTo>
                <a:cubicBezTo>
                  <a:pt x="142" y="139"/>
                  <a:pt x="143" y="139"/>
                  <a:pt x="144" y="139"/>
                </a:cubicBezTo>
                <a:cubicBezTo>
                  <a:pt x="144" y="138"/>
                  <a:pt x="143" y="137"/>
                  <a:pt x="142" y="138"/>
                </a:cubicBezTo>
                <a:close/>
                <a:moveTo>
                  <a:pt x="108" y="142"/>
                </a:moveTo>
                <a:cubicBezTo>
                  <a:pt x="109" y="142"/>
                  <a:pt x="109" y="144"/>
                  <a:pt x="110" y="143"/>
                </a:cubicBezTo>
                <a:cubicBezTo>
                  <a:pt x="111" y="143"/>
                  <a:pt x="111" y="143"/>
                  <a:pt x="112" y="143"/>
                </a:cubicBezTo>
                <a:cubicBezTo>
                  <a:pt x="111" y="141"/>
                  <a:pt x="112" y="141"/>
                  <a:pt x="112" y="140"/>
                </a:cubicBezTo>
                <a:cubicBezTo>
                  <a:pt x="112" y="140"/>
                  <a:pt x="112" y="138"/>
                  <a:pt x="111" y="139"/>
                </a:cubicBezTo>
                <a:cubicBezTo>
                  <a:pt x="112" y="140"/>
                  <a:pt x="107" y="139"/>
                  <a:pt x="108" y="142"/>
                </a:cubicBezTo>
                <a:close/>
                <a:moveTo>
                  <a:pt x="135" y="141"/>
                </a:moveTo>
                <a:cubicBezTo>
                  <a:pt x="135" y="140"/>
                  <a:pt x="134" y="140"/>
                  <a:pt x="134" y="140"/>
                </a:cubicBezTo>
                <a:cubicBezTo>
                  <a:pt x="134" y="140"/>
                  <a:pt x="134" y="141"/>
                  <a:pt x="135" y="141"/>
                </a:cubicBezTo>
                <a:close/>
                <a:moveTo>
                  <a:pt x="85" y="141"/>
                </a:moveTo>
                <a:cubicBezTo>
                  <a:pt x="84" y="140"/>
                  <a:pt x="81" y="139"/>
                  <a:pt x="81" y="141"/>
                </a:cubicBezTo>
                <a:cubicBezTo>
                  <a:pt x="81" y="142"/>
                  <a:pt x="85" y="142"/>
                  <a:pt x="85" y="141"/>
                </a:cubicBezTo>
                <a:close/>
                <a:moveTo>
                  <a:pt x="360" y="143"/>
                </a:move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2"/>
                  <a:pt x="360" y="142"/>
                </a:cubicBezTo>
                <a:cubicBezTo>
                  <a:pt x="360" y="142"/>
                  <a:pt x="360" y="143"/>
                  <a:pt x="360" y="143"/>
                </a:cubicBezTo>
                <a:close/>
                <a:moveTo>
                  <a:pt x="16" y="143"/>
                </a:moveTo>
                <a:cubicBezTo>
                  <a:pt x="16" y="143"/>
                  <a:pt x="15" y="143"/>
                  <a:pt x="15" y="144"/>
                </a:cubicBezTo>
                <a:cubicBezTo>
                  <a:pt x="16" y="144"/>
                  <a:pt x="16" y="145"/>
                  <a:pt x="17" y="145"/>
                </a:cubicBezTo>
                <a:cubicBezTo>
                  <a:pt x="17" y="144"/>
                  <a:pt x="17" y="143"/>
                  <a:pt x="16" y="143"/>
                </a:cubicBezTo>
                <a:close/>
                <a:moveTo>
                  <a:pt x="102" y="147"/>
                </a:moveTo>
                <a:cubicBezTo>
                  <a:pt x="103" y="147"/>
                  <a:pt x="104" y="147"/>
                  <a:pt x="104" y="146"/>
                </a:cubicBezTo>
                <a:cubicBezTo>
                  <a:pt x="104" y="146"/>
                  <a:pt x="103" y="145"/>
                  <a:pt x="103" y="145"/>
                </a:cubicBezTo>
                <a:cubicBezTo>
                  <a:pt x="103" y="146"/>
                  <a:pt x="102" y="146"/>
                  <a:pt x="102" y="147"/>
                </a:cubicBezTo>
                <a:close/>
                <a:moveTo>
                  <a:pt x="544" y="147"/>
                </a:moveTo>
                <a:cubicBezTo>
                  <a:pt x="543" y="147"/>
                  <a:pt x="543" y="148"/>
                  <a:pt x="542" y="147"/>
                </a:cubicBezTo>
                <a:cubicBezTo>
                  <a:pt x="541" y="148"/>
                  <a:pt x="541" y="148"/>
                  <a:pt x="541" y="150"/>
                </a:cubicBezTo>
                <a:cubicBezTo>
                  <a:pt x="542" y="150"/>
                  <a:pt x="543" y="148"/>
                  <a:pt x="544" y="150"/>
                </a:cubicBezTo>
                <a:cubicBezTo>
                  <a:pt x="544" y="149"/>
                  <a:pt x="544" y="150"/>
                  <a:pt x="544" y="150"/>
                </a:cubicBezTo>
                <a:cubicBezTo>
                  <a:pt x="544" y="148"/>
                  <a:pt x="545" y="149"/>
                  <a:pt x="545" y="149"/>
                </a:cubicBezTo>
                <a:cubicBezTo>
                  <a:pt x="544" y="149"/>
                  <a:pt x="545" y="147"/>
                  <a:pt x="544" y="147"/>
                </a:cubicBezTo>
                <a:close/>
                <a:moveTo>
                  <a:pt x="107" y="151"/>
                </a:moveTo>
                <a:cubicBezTo>
                  <a:pt x="111" y="152"/>
                  <a:pt x="115" y="149"/>
                  <a:pt x="119" y="151"/>
                </a:cubicBezTo>
                <a:cubicBezTo>
                  <a:pt x="120" y="150"/>
                  <a:pt x="121" y="150"/>
                  <a:pt x="123" y="149"/>
                </a:cubicBezTo>
                <a:cubicBezTo>
                  <a:pt x="123" y="148"/>
                  <a:pt x="122" y="147"/>
                  <a:pt x="121" y="147"/>
                </a:cubicBezTo>
                <a:cubicBezTo>
                  <a:pt x="121" y="148"/>
                  <a:pt x="120" y="148"/>
                  <a:pt x="120" y="149"/>
                </a:cubicBezTo>
                <a:cubicBezTo>
                  <a:pt x="118" y="147"/>
                  <a:pt x="116" y="150"/>
                  <a:pt x="115" y="149"/>
                </a:cubicBezTo>
                <a:cubicBezTo>
                  <a:pt x="113" y="150"/>
                  <a:pt x="111" y="150"/>
                  <a:pt x="110" y="148"/>
                </a:cubicBezTo>
                <a:cubicBezTo>
                  <a:pt x="108" y="148"/>
                  <a:pt x="107" y="149"/>
                  <a:pt x="107" y="151"/>
                </a:cubicBezTo>
                <a:close/>
                <a:moveTo>
                  <a:pt x="24" y="149"/>
                </a:moveTo>
                <a:cubicBezTo>
                  <a:pt x="24" y="150"/>
                  <a:pt x="23" y="149"/>
                  <a:pt x="23" y="150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25" y="151"/>
                  <a:pt x="25" y="152"/>
                  <a:pt x="27" y="152"/>
                </a:cubicBezTo>
                <a:cubicBezTo>
                  <a:pt x="27" y="151"/>
                  <a:pt x="28" y="150"/>
                  <a:pt x="29" y="150"/>
                </a:cubicBezTo>
                <a:cubicBezTo>
                  <a:pt x="28" y="148"/>
                  <a:pt x="26" y="150"/>
                  <a:pt x="24" y="149"/>
                </a:cubicBezTo>
                <a:close/>
                <a:moveTo>
                  <a:pt x="100" y="149"/>
                </a:moveTo>
                <a:cubicBezTo>
                  <a:pt x="99" y="150"/>
                  <a:pt x="97" y="150"/>
                  <a:pt x="96" y="151"/>
                </a:cubicBezTo>
                <a:cubicBezTo>
                  <a:pt x="97" y="152"/>
                  <a:pt x="97" y="152"/>
                  <a:pt x="98" y="152"/>
                </a:cubicBezTo>
                <a:cubicBezTo>
                  <a:pt x="98" y="152"/>
                  <a:pt x="99" y="152"/>
                  <a:pt x="99" y="151"/>
                </a:cubicBezTo>
                <a:cubicBezTo>
                  <a:pt x="99" y="152"/>
                  <a:pt x="99" y="152"/>
                  <a:pt x="100" y="152"/>
                </a:cubicBezTo>
                <a:cubicBezTo>
                  <a:pt x="99" y="152"/>
                  <a:pt x="99" y="152"/>
                  <a:pt x="99" y="153"/>
                </a:cubicBezTo>
                <a:cubicBezTo>
                  <a:pt x="100" y="152"/>
                  <a:pt x="102" y="151"/>
                  <a:pt x="102" y="150"/>
                </a:cubicBezTo>
                <a:cubicBezTo>
                  <a:pt x="101" y="150"/>
                  <a:pt x="101" y="149"/>
                  <a:pt x="100" y="149"/>
                </a:cubicBezTo>
                <a:close/>
                <a:moveTo>
                  <a:pt x="24" y="154"/>
                </a:moveTo>
                <a:cubicBezTo>
                  <a:pt x="25" y="154"/>
                  <a:pt x="26" y="154"/>
                  <a:pt x="27" y="153"/>
                </a:cubicBezTo>
                <a:cubicBezTo>
                  <a:pt x="27" y="152"/>
                  <a:pt x="24" y="152"/>
                  <a:pt x="24" y="154"/>
                </a:cubicBezTo>
                <a:close/>
                <a:moveTo>
                  <a:pt x="128" y="152"/>
                </a:moveTo>
                <a:cubicBezTo>
                  <a:pt x="128" y="153"/>
                  <a:pt x="127" y="152"/>
                  <a:pt x="127" y="152"/>
                </a:cubicBezTo>
                <a:cubicBezTo>
                  <a:pt x="126" y="153"/>
                  <a:pt x="128" y="153"/>
                  <a:pt x="128" y="153"/>
                </a:cubicBezTo>
                <a:cubicBezTo>
                  <a:pt x="128" y="153"/>
                  <a:pt x="128" y="153"/>
                  <a:pt x="128" y="152"/>
                </a:cubicBezTo>
                <a:close/>
                <a:moveTo>
                  <a:pt x="519" y="156"/>
                </a:moveTo>
                <a:cubicBezTo>
                  <a:pt x="516" y="157"/>
                  <a:pt x="514" y="156"/>
                  <a:pt x="513" y="158"/>
                </a:cubicBezTo>
                <a:cubicBezTo>
                  <a:pt x="516" y="159"/>
                  <a:pt x="519" y="160"/>
                  <a:pt x="522" y="158"/>
                </a:cubicBezTo>
                <a:cubicBezTo>
                  <a:pt x="522" y="157"/>
                  <a:pt x="522" y="157"/>
                  <a:pt x="521" y="156"/>
                </a:cubicBezTo>
                <a:cubicBezTo>
                  <a:pt x="520" y="157"/>
                  <a:pt x="520" y="156"/>
                  <a:pt x="519" y="156"/>
                </a:cubicBezTo>
                <a:close/>
                <a:moveTo>
                  <a:pt x="95" y="159"/>
                </a:moveTo>
                <a:cubicBezTo>
                  <a:pt x="95" y="158"/>
                  <a:pt x="95" y="157"/>
                  <a:pt x="95" y="157"/>
                </a:cubicBezTo>
                <a:cubicBezTo>
                  <a:pt x="94" y="157"/>
                  <a:pt x="94" y="158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lose/>
                <a:moveTo>
                  <a:pt x="119" y="159"/>
                </a:moveTo>
                <a:cubicBezTo>
                  <a:pt x="119" y="160"/>
                  <a:pt x="120" y="160"/>
                  <a:pt x="120" y="160"/>
                </a:cubicBezTo>
                <a:cubicBezTo>
                  <a:pt x="120" y="159"/>
                  <a:pt x="120" y="159"/>
                  <a:pt x="120" y="158"/>
                </a:cubicBezTo>
                <a:cubicBezTo>
                  <a:pt x="120" y="158"/>
                  <a:pt x="119" y="158"/>
                  <a:pt x="119" y="159"/>
                </a:cubicBezTo>
                <a:close/>
                <a:moveTo>
                  <a:pt x="515" y="160"/>
                </a:moveTo>
                <a:cubicBezTo>
                  <a:pt x="515" y="160"/>
                  <a:pt x="514" y="160"/>
                  <a:pt x="514" y="160"/>
                </a:cubicBezTo>
                <a:cubicBezTo>
                  <a:pt x="514" y="161"/>
                  <a:pt x="514" y="162"/>
                  <a:pt x="514" y="163"/>
                </a:cubicBezTo>
                <a:cubicBezTo>
                  <a:pt x="515" y="162"/>
                  <a:pt x="516" y="162"/>
                  <a:pt x="516" y="161"/>
                </a:cubicBezTo>
                <a:cubicBezTo>
                  <a:pt x="515" y="161"/>
                  <a:pt x="516" y="160"/>
                  <a:pt x="515" y="160"/>
                </a:cubicBezTo>
                <a:close/>
                <a:moveTo>
                  <a:pt x="40" y="167"/>
                </a:moveTo>
                <a:cubicBezTo>
                  <a:pt x="40" y="168"/>
                  <a:pt x="41" y="168"/>
                  <a:pt x="41" y="168"/>
                </a:cubicBezTo>
                <a:cubicBezTo>
                  <a:pt x="42" y="167"/>
                  <a:pt x="41" y="167"/>
                  <a:pt x="40" y="167"/>
                </a:cubicBezTo>
                <a:close/>
                <a:moveTo>
                  <a:pt x="103" y="170"/>
                </a:moveTo>
                <a:cubicBezTo>
                  <a:pt x="103" y="170"/>
                  <a:pt x="103" y="170"/>
                  <a:pt x="102" y="170"/>
                </a:cubicBezTo>
                <a:cubicBezTo>
                  <a:pt x="102" y="170"/>
                  <a:pt x="103" y="170"/>
                  <a:pt x="103" y="170"/>
                </a:cubicBezTo>
                <a:close/>
                <a:moveTo>
                  <a:pt x="91" y="174"/>
                </a:moveTo>
                <a:cubicBezTo>
                  <a:pt x="92" y="174"/>
                  <a:pt x="92" y="174"/>
                  <a:pt x="92" y="174"/>
                </a:cubicBezTo>
                <a:cubicBezTo>
                  <a:pt x="92" y="173"/>
                  <a:pt x="91" y="173"/>
                  <a:pt x="91" y="174"/>
                </a:cubicBezTo>
                <a:close/>
                <a:moveTo>
                  <a:pt x="552" y="178"/>
                </a:moveTo>
                <a:cubicBezTo>
                  <a:pt x="552" y="177"/>
                  <a:pt x="553" y="175"/>
                  <a:pt x="552" y="175"/>
                </a:cubicBezTo>
                <a:cubicBezTo>
                  <a:pt x="550" y="175"/>
                  <a:pt x="551" y="177"/>
                  <a:pt x="552" y="178"/>
                </a:cubicBezTo>
                <a:close/>
                <a:moveTo>
                  <a:pt x="49" y="175"/>
                </a:moveTo>
                <a:cubicBezTo>
                  <a:pt x="49" y="176"/>
                  <a:pt x="49" y="177"/>
                  <a:pt x="49" y="178"/>
                </a:cubicBezTo>
                <a:cubicBezTo>
                  <a:pt x="49" y="177"/>
                  <a:pt x="49" y="178"/>
                  <a:pt x="50" y="178"/>
                </a:cubicBezTo>
                <a:cubicBezTo>
                  <a:pt x="50" y="177"/>
                  <a:pt x="51" y="177"/>
                  <a:pt x="51" y="177"/>
                </a:cubicBezTo>
                <a:cubicBezTo>
                  <a:pt x="49" y="177"/>
                  <a:pt x="51" y="175"/>
                  <a:pt x="49" y="175"/>
                </a:cubicBezTo>
                <a:close/>
                <a:moveTo>
                  <a:pt x="97" y="185"/>
                </a:moveTo>
                <a:cubicBezTo>
                  <a:pt x="97" y="186"/>
                  <a:pt x="99" y="185"/>
                  <a:pt x="98" y="184"/>
                </a:cubicBezTo>
                <a:cubicBezTo>
                  <a:pt x="98" y="185"/>
                  <a:pt x="97" y="185"/>
                  <a:pt x="97" y="185"/>
                </a:cubicBezTo>
                <a:close/>
                <a:moveTo>
                  <a:pt x="90" y="187"/>
                </a:moveTo>
                <a:cubicBezTo>
                  <a:pt x="89" y="188"/>
                  <a:pt x="88" y="189"/>
                  <a:pt x="90" y="190"/>
                </a:cubicBezTo>
                <a:cubicBezTo>
                  <a:pt x="91" y="189"/>
                  <a:pt x="92" y="189"/>
                  <a:pt x="93" y="189"/>
                </a:cubicBezTo>
                <a:cubicBezTo>
                  <a:pt x="93" y="186"/>
                  <a:pt x="91" y="188"/>
                  <a:pt x="90" y="187"/>
                </a:cubicBezTo>
                <a:close/>
                <a:moveTo>
                  <a:pt x="422" y="190"/>
                </a:moveTo>
                <a:cubicBezTo>
                  <a:pt x="422" y="190"/>
                  <a:pt x="422" y="192"/>
                  <a:pt x="422" y="192"/>
                </a:cubicBezTo>
                <a:cubicBezTo>
                  <a:pt x="424" y="192"/>
                  <a:pt x="424" y="191"/>
                  <a:pt x="424" y="191"/>
                </a:cubicBezTo>
                <a:cubicBezTo>
                  <a:pt x="424" y="190"/>
                  <a:pt x="424" y="190"/>
                  <a:pt x="422" y="190"/>
                </a:cubicBezTo>
                <a:close/>
                <a:moveTo>
                  <a:pt x="91" y="192"/>
                </a:moveTo>
                <a:cubicBezTo>
                  <a:pt x="89" y="191"/>
                  <a:pt x="88" y="191"/>
                  <a:pt x="88" y="193"/>
                </a:cubicBezTo>
                <a:cubicBezTo>
                  <a:pt x="89" y="193"/>
                  <a:pt x="91" y="193"/>
                  <a:pt x="91" y="192"/>
                </a:cubicBezTo>
                <a:close/>
                <a:moveTo>
                  <a:pt x="83" y="197"/>
                </a:moveTo>
                <a:cubicBezTo>
                  <a:pt x="84" y="198"/>
                  <a:pt x="87" y="197"/>
                  <a:pt x="87" y="195"/>
                </a:cubicBezTo>
                <a:cubicBezTo>
                  <a:pt x="85" y="194"/>
                  <a:pt x="83" y="195"/>
                  <a:pt x="83" y="197"/>
                </a:cubicBezTo>
                <a:close/>
                <a:moveTo>
                  <a:pt x="412" y="199"/>
                </a:moveTo>
                <a:cubicBezTo>
                  <a:pt x="410" y="201"/>
                  <a:pt x="408" y="200"/>
                  <a:pt x="405" y="201"/>
                </a:cubicBezTo>
                <a:cubicBezTo>
                  <a:pt x="403" y="203"/>
                  <a:pt x="401" y="206"/>
                  <a:pt x="401" y="210"/>
                </a:cubicBezTo>
                <a:cubicBezTo>
                  <a:pt x="403" y="212"/>
                  <a:pt x="404" y="209"/>
                  <a:pt x="406" y="209"/>
                </a:cubicBezTo>
                <a:cubicBezTo>
                  <a:pt x="406" y="208"/>
                  <a:pt x="407" y="208"/>
                  <a:pt x="407" y="208"/>
                </a:cubicBezTo>
                <a:cubicBezTo>
                  <a:pt x="410" y="207"/>
                  <a:pt x="410" y="205"/>
                  <a:pt x="412" y="203"/>
                </a:cubicBezTo>
                <a:cubicBezTo>
                  <a:pt x="413" y="202"/>
                  <a:pt x="414" y="202"/>
                  <a:pt x="415" y="202"/>
                </a:cubicBezTo>
                <a:cubicBezTo>
                  <a:pt x="415" y="200"/>
                  <a:pt x="416" y="200"/>
                  <a:pt x="416" y="199"/>
                </a:cubicBezTo>
                <a:cubicBezTo>
                  <a:pt x="414" y="198"/>
                  <a:pt x="413" y="200"/>
                  <a:pt x="412" y="199"/>
                </a:cubicBezTo>
                <a:close/>
                <a:moveTo>
                  <a:pt x="79" y="202"/>
                </a:moveTo>
                <a:cubicBezTo>
                  <a:pt x="81" y="203"/>
                  <a:pt x="86" y="203"/>
                  <a:pt x="86" y="200"/>
                </a:cubicBezTo>
                <a:cubicBezTo>
                  <a:pt x="85" y="199"/>
                  <a:pt x="84" y="199"/>
                  <a:pt x="82" y="199"/>
                </a:cubicBezTo>
                <a:cubicBezTo>
                  <a:pt x="82" y="201"/>
                  <a:pt x="79" y="200"/>
                  <a:pt x="79" y="202"/>
                </a:cubicBezTo>
                <a:close/>
                <a:moveTo>
                  <a:pt x="101" y="204"/>
                </a:moveTo>
                <a:cubicBezTo>
                  <a:pt x="98" y="203"/>
                  <a:pt x="98" y="206"/>
                  <a:pt x="100" y="207"/>
                </a:cubicBezTo>
                <a:cubicBezTo>
                  <a:pt x="99" y="206"/>
                  <a:pt x="101" y="206"/>
                  <a:pt x="101" y="204"/>
                </a:cubicBezTo>
                <a:close/>
                <a:moveTo>
                  <a:pt x="479" y="216"/>
                </a:moveTo>
                <a:cubicBezTo>
                  <a:pt x="479" y="215"/>
                  <a:pt x="478" y="214"/>
                  <a:pt x="478" y="214"/>
                </a:cubicBezTo>
                <a:cubicBezTo>
                  <a:pt x="477" y="215"/>
                  <a:pt x="476" y="215"/>
                  <a:pt x="477" y="216"/>
                </a:cubicBezTo>
                <a:cubicBezTo>
                  <a:pt x="478" y="216"/>
                  <a:pt x="478" y="216"/>
                  <a:pt x="479" y="216"/>
                </a:cubicBezTo>
                <a:close/>
                <a:moveTo>
                  <a:pt x="445" y="229"/>
                </a:moveTo>
                <a:cubicBezTo>
                  <a:pt x="445" y="229"/>
                  <a:pt x="445" y="230"/>
                  <a:pt x="446" y="230"/>
                </a:cubicBezTo>
                <a:cubicBezTo>
                  <a:pt x="446" y="229"/>
                  <a:pt x="446" y="228"/>
                  <a:pt x="445" y="228"/>
                </a:cubicBezTo>
                <a:cubicBezTo>
                  <a:pt x="445" y="228"/>
                  <a:pt x="444" y="229"/>
                  <a:pt x="445" y="229"/>
                </a:cubicBezTo>
                <a:close/>
                <a:moveTo>
                  <a:pt x="463" y="231"/>
                </a:moveTo>
                <a:cubicBezTo>
                  <a:pt x="463" y="232"/>
                  <a:pt x="463" y="232"/>
                  <a:pt x="464" y="232"/>
                </a:cubicBezTo>
                <a:cubicBezTo>
                  <a:pt x="465" y="232"/>
                  <a:pt x="463" y="230"/>
                  <a:pt x="463" y="231"/>
                </a:cubicBezTo>
                <a:close/>
                <a:moveTo>
                  <a:pt x="20" y="233"/>
                </a:moveTo>
                <a:cubicBezTo>
                  <a:pt x="20" y="233"/>
                  <a:pt x="21" y="233"/>
                  <a:pt x="20" y="232"/>
                </a:cubicBezTo>
                <a:cubicBezTo>
                  <a:pt x="20" y="232"/>
                  <a:pt x="20" y="232"/>
                  <a:pt x="20" y="233"/>
                </a:cubicBezTo>
                <a:close/>
                <a:moveTo>
                  <a:pt x="155" y="236"/>
                </a:moveTo>
                <a:cubicBezTo>
                  <a:pt x="156" y="235"/>
                  <a:pt x="156" y="235"/>
                  <a:pt x="156" y="234"/>
                </a:cubicBezTo>
                <a:cubicBezTo>
                  <a:pt x="155" y="234"/>
                  <a:pt x="155" y="235"/>
                  <a:pt x="155" y="236"/>
                </a:cubicBezTo>
                <a:close/>
                <a:moveTo>
                  <a:pt x="37" y="240"/>
                </a:moveTo>
                <a:cubicBezTo>
                  <a:pt x="37" y="240"/>
                  <a:pt x="37" y="241"/>
                  <a:pt x="37" y="241"/>
                </a:cubicBezTo>
                <a:cubicBezTo>
                  <a:pt x="38" y="242"/>
                  <a:pt x="38" y="240"/>
                  <a:pt x="37" y="240"/>
                </a:cubicBezTo>
                <a:close/>
                <a:moveTo>
                  <a:pt x="18" y="250"/>
                </a:moveTo>
                <a:cubicBezTo>
                  <a:pt x="17" y="250"/>
                  <a:pt x="17" y="250"/>
                  <a:pt x="17" y="250"/>
                </a:cubicBezTo>
                <a:cubicBezTo>
                  <a:pt x="17" y="250"/>
                  <a:pt x="17" y="251"/>
                  <a:pt x="18" y="251"/>
                </a:cubicBezTo>
                <a:cubicBezTo>
                  <a:pt x="19" y="251"/>
                  <a:pt x="18" y="250"/>
                  <a:pt x="18" y="250"/>
                </a:cubicBezTo>
                <a:close/>
                <a:moveTo>
                  <a:pt x="132" y="267"/>
                </a:moveTo>
                <a:cubicBezTo>
                  <a:pt x="133" y="266"/>
                  <a:pt x="134" y="264"/>
                  <a:pt x="135" y="261"/>
                </a:cubicBezTo>
                <a:cubicBezTo>
                  <a:pt x="134" y="261"/>
                  <a:pt x="134" y="261"/>
                  <a:pt x="134" y="261"/>
                </a:cubicBezTo>
                <a:cubicBezTo>
                  <a:pt x="133" y="263"/>
                  <a:pt x="132" y="266"/>
                  <a:pt x="132" y="267"/>
                </a:cubicBezTo>
                <a:close/>
                <a:moveTo>
                  <a:pt x="213" y="264"/>
                </a:moveTo>
                <a:cubicBezTo>
                  <a:pt x="214" y="264"/>
                  <a:pt x="214" y="265"/>
                  <a:pt x="215" y="265"/>
                </a:cubicBezTo>
                <a:cubicBezTo>
                  <a:pt x="215" y="264"/>
                  <a:pt x="214" y="263"/>
                  <a:pt x="214" y="262"/>
                </a:cubicBezTo>
                <a:cubicBezTo>
                  <a:pt x="214" y="263"/>
                  <a:pt x="213" y="263"/>
                  <a:pt x="213" y="264"/>
                </a:cubicBezTo>
                <a:close/>
                <a:moveTo>
                  <a:pt x="199" y="263"/>
                </a:moveTo>
                <a:cubicBezTo>
                  <a:pt x="199" y="264"/>
                  <a:pt x="199" y="265"/>
                  <a:pt x="200" y="265"/>
                </a:cubicBezTo>
                <a:cubicBezTo>
                  <a:pt x="200" y="264"/>
                  <a:pt x="200" y="263"/>
                  <a:pt x="199" y="263"/>
                </a:cubicBezTo>
                <a:close/>
                <a:moveTo>
                  <a:pt x="101" y="265"/>
                </a:moveTo>
                <a:cubicBezTo>
                  <a:pt x="102" y="265"/>
                  <a:pt x="103" y="266"/>
                  <a:pt x="103" y="265"/>
                </a:cubicBezTo>
                <a:cubicBezTo>
                  <a:pt x="104" y="264"/>
                  <a:pt x="101" y="264"/>
                  <a:pt x="101" y="265"/>
                </a:cubicBezTo>
                <a:close/>
                <a:moveTo>
                  <a:pt x="123" y="264"/>
                </a:moveTo>
                <a:cubicBezTo>
                  <a:pt x="122" y="265"/>
                  <a:pt x="122" y="266"/>
                  <a:pt x="123" y="266"/>
                </a:cubicBezTo>
                <a:cubicBezTo>
                  <a:pt x="123" y="266"/>
                  <a:pt x="124" y="264"/>
                  <a:pt x="123" y="264"/>
                </a:cubicBezTo>
                <a:close/>
                <a:moveTo>
                  <a:pt x="94" y="270"/>
                </a:moveTo>
                <a:cubicBezTo>
                  <a:pt x="94" y="270"/>
                  <a:pt x="94" y="271"/>
                  <a:pt x="94" y="271"/>
                </a:cubicBezTo>
                <a:cubicBezTo>
                  <a:pt x="95" y="271"/>
                  <a:pt x="95" y="271"/>
                  <a:pt x="95" y="271"/>
                </a:cubicBezTo>
                <a:cubicBezTo>
                  <a:pt x="95" y="271"/>
                  <a:pt x="95" y="270"/>
                  <a:pt x="94" y="270"/>
                </a:cubicBezTo>
                <a:close/>
                <a:moveTo>
                  <a:pt x="158" y="271"/>
                </a:moveTo>
                <a:cubicBezTo>
                  <a:pt x="158" y="272"/>
                  <a:pt x="157" y="272"/>
                  <a:pt x="158" y="273"/>
                </a:cubicBezTo>
                <a:cubicBezTo>
                  <a:pt x="158" y="272"/>
                  <a:pt x="159" y="271"/>
                  <a:pt x="158" y="271"/>
                </a:cubicBezTo>
                <a:close/>
                <a:moveTo>
                  <a:pt x="432" y="272"/>
                </a:moveTo>
                <a:cubicBezTo>
                  <a:pt x="432" y="272"/>
                  <a:pt x="432" y="273"/>
                  <a:pt x="432" y="274"/>
                </a:cubicBezTo>
                <a:cubicBezTo>
                  <a:pt x="433" y="274"/>
                  <a:pt x="433" y="272"/>
                  <a:pt x="432" y="272"/>
                </a:cubicBezTo>
                <a:close/>
                <a:moveTo>
                  <a:pt x="151" y="275"/>
                </a:moveTo>
                <a:cubicBezTo>
                  <a:pt x="151" y="275"/>
                  <a:pt x="151" y="276"/>
                  <a:pt x="151" y="276"/>
                </a:cubicBezTo>
                <a:cubicBezTo>
                  <a:pt x="153" y="277"/>
                  <a:pt x="152" y="274"/>
                  <a:pt x="151" y="275"/>
                </a:cubicBezTo>
                <a:close/>
                <a:moveTo>
                  <a:pt x="38" y="275"/>
                </a:moveTo>
                <a:cubicBezTo>
                  <a:pt x="38" y="276"/>
                  <a:pt x="38" y="277"/>
                  <a:pt x="39" y="278"/>
                </a:cubicBezTo>
                <a:cubicBezTo>
                  <a:pt x="40" y="278"/>
                  <a:pt x="40" y="276"/>
                  <a:pt x="41" y="275"/>
                </a:cubicBezTo>
                <a:cubicBezTo>
                  <a:pt x="40" y="275"/>
                  <a:pt x="39" y="275"/>
                  <a:pt x="38" y="275"/>
                </a:cubicBezTo>
                <a:close/>
                <a:moveTo>
                  <a:pt x="237" y="275"/>
                </a:moveTo>
                <a:cubicBezTo>
                  <a:pt x="237" y="276"/>
                  <a:pt x="237" y="278"/>
                  <a:pt x="238" y="278"/>
                </a:cubicBezTo>
                <a:cubicBezTo>
                  <a:pt x="239" y="277"/>
                  <a:pt x="238" y="276"/>
                  <a:pt x="237" y="275"/>
                </a:cubicBezTo>
                <a:close/>
                <a:moveTo>
                  <a:pt x="207" y="276"/>
                </a:moveTo>
                <a:cubicBezTo>
                  <a:pt x="206" y="276"/>
                  <a:pt x="206" y="278"/>
                  <a:pt x="206" y="278"/>
                </a:cubicBezTo>
                <a:cubicBezTo>
                  <a:pt x="207" y="278"/>
                  <a:pt x="207" y="277"/>
                  <a:pt x="207" y="276"/>
                </a:cubicBezTo>
                <a:close/>
                <a:moveTo>
                  <a:pt x="130" y="280"/>
                </a:moveTo>
                <a:cubicBezTo>
                  <a:pt x="131" y="280"/>
                  <a:pt x="132" y="278"/>
                  <a:pt x="132" y="277"/>
                </a:cubicBezTo>
                <a:cubicBezTo>
                  <a:pt x="131" y="278"/>
                  <a:pt x="131" y="279"/>
                  <a:pt x="130" y="280"/>
                </a:cubicBezTo>
                <a:close/>
                <a:moveTo>
                  <a:pt x="155" y="280"/>
                </a:moveTo>
                <a:cubicBezTo>
                  <a:pt x="156" y="281"/>
                  <a:pt x="155" y="279"/>
                  <a:pt x="156" y="279"/>
                </a:cubicBezTo>
                <a:cubicBezTo>
                  <a:pt x="155" y="279"/>
                  <a:pt x="155" y="280"/>
                  <a:pt x="155" y="280"/>
                </a:cubicBezTo>
                <a:close/>
                <a:moveTo>
                  <a:pt x="233" y="281"/>
                </a:moveTo>
                <a:cubicBezTo>
                  <a:pt x="232" y="282"/>
                  <a:pt x="232" y="282"/>
                  <a:pt x="232" y="283"/>
                </a:cubicBezTo>
                <a:cubicBezTo>
                  <a:pt x="233" y="282"/>
                  <a:pt x="232" y="284"/>
                  <a:pt x="233" y="283"/>
                </a:cubicBezTo>
                <a:cubicBezTo>
                  <a:pt x="233" y="283"/>
                  <a:pt x="234" y="283"/>
                  <a:pt x="234" y="282"/>
                </a:cubicBezTo>
                <a:cubicBezTo>
                  <a:pt x="233" y="282"/>
                  <a:pt x="233" y="281"/>
                  <a:pt x="233" y="281"/>
                </a:cubicBezTo>
                <a:close/>
                <a:moveTo>
                  <a:pt x="27" y="282"/>
                </a:moveTo>
                <a:cubicBezTo>
                  <a:pt x="27" y="283"/>
                  <a:pt x="27" y="283"/>
                  <a:pt x="28" y="283"/>
                </a:cubicBezTo>
                <a:cubicBezTo>
                  <a:pt x="28" y="281"/>
                  <a:pt x="28" y="281"/>
                  <a:pt x="28" y="281"/>
                </a:cubicBezTo>
                <a:cubicBezTo>
                  <a:pt x="28" y="281"/>
                  <a:pt x="28" y="282"/>
                  <a:pt x="27" y="282"/>
                </a:cubicBezTo>
                <a:close/>
                <a:moveTo>
                  <a:pt x="345" y="284"/>
                </a:moveTo>
                <a:cubicBezTo>
                  <a:pt x="345" y="283"/>
                  <a:pt x="345" y="283"/>
                  <a:pt x="345" y="282"/>
                </a:cubicBezTo>
                <a:cubicBezTo>
                  <a:pt x="344" y="282"/>
                  <a:pt x="344" y="282"/>
                  <a:pt x="344" y="282"/>
                </a:cubicBezTo>
                <a:cubicBezTo>
                  <a:pt x="344" y="282"/>
                  <a:pt x="343" y="284"/>
                  <a:pt x="345" y="284"/>
                </a:cubicBezTo>
                <a:close/>
                <a:moveTo>
                  <a:pt x="191" y="282"/>
                </a:moveTo>
                <a:cubicBezTo>
                  <a:pt x="190" y="284"/>
                  <a:pt x="190" y="285"/>
                  <a:pt x="189" y="286"/>
                </a:cubicBezTo>
                <a:cubicBezTo>
                  <a:pt x="190" y="286"/>
                  <a:pt x="192" y="283"/>
                  <a:pt x="191" y="282"/>
                </a:cubicBezTo>
                <a:close/>
                <a:moveTo>
                  <a:pt x="207" y="283"/>
                </a:moveTo>
                <a:cubicBezTo>
                  <a:pt x="206" y="283"/>
                  <a:pt x="205" y="285"/>
                  <a:pt x="206" y="286"/>
                </a:cubicBezTo>
                <a:cubicBezTo>
                  <a:pt x="206" y="285"/>
                  <a:pt x="207" y="285"/>
                  <a:pt x="207" y="283"/>
                </a:cubicBezTo>
                <a:close/>
                <a:moveTo>
                  <a:pt x="333" y="285"/>
                </a:moveTo>
                <a:cubicBezTo>
                  <a:pt x="333" y="285"/>
                  <a:pt x="332" y="285"/>
                  <a:pt x="332" y="285"/>
                </a:cubicBezTo>
                <a:cubicBezTo>
                  <a:pt x="333" y="286"/>
                  <a:pt x="333" y="286"/>
                  <a:pt x="334" y="286"/>
                </a:cubicBezTo>
                <a:cubicBezTo>
                  <a:pt x="334" y="285"/>
                  <a:pt x="334" y="285"/>
                  <a:pt x="334" y="284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3" y="285"/>
                  <a:pt x="333" y="285"/>
                  <a:pt x="333" y="285"/>
                </a:cubicBezTo>
                <a:close/>
                <a:moveTo>
                  <a:pt x="267" y="285"/>
                </a:moveTo>
                <a:cubicBezTo>
                  <a:pt x="267" y="285"/>
                  <a:pt x="267" y="285"/>
                  <a:pt x="266" y="285"/>
                </a:cubicBezTo>
                <a:cubicBezTo>
                  <a:pt x="266" y="285"/>
                  <a:pt x="266" y="286"/>
                  <a:pt x="267" y="286"/>
                </a:cubicBezTo>
                <a:cubicBezTo>
                  <a:pt x="267" y="285"/>
                  <a:pt x="267" y="285"/>
                  <a:pt x="267" y="285"/>
                </a:cubicBezTo>
                <a:close/>
                <a:moveTo>
                  <a:pt x="522" y="287"/>
                </a:moveTo>
                <a:cubicBezTo>
                  <a:pt x="524" y="287"/>
                  <a:pt x="524" y="286"/>
                  <a:pt x="524" y="285"/>
                </a:cubicBezTo>
                <a:cubicBezTo>
                  <a:pt x="522" y="285"/>
                  <a:pt x="522" y="286"/>
                  <a:pt x="522" y="287"/>
                </a:cubicBezTo>
                <a:close/>
                <a:moveTo>
                  <a:pt x="206" y="286"/>
                </a:moveTo>
                <a:cubicBezTo>
                  <a:pt x="207" y="288"/>
                  <a:pt x="207" y="290"/>
                  <a:pt x="207" y="292"/>
                </a:cubicBezTo>
                <a:cubicBezTo>
                  <a:pt x="207" y="290"/>
                  <a:pt x="208" y="288"/>
                  <a:pt x="207" y="286"/>
                </a:cubicBezTo>
                <a:cubicBezTo>
                  <a:pt x="207" y="286"/>
                  <a:pt x="207" y="286"/>
                  <a:pt x="206" y="286"/>
                </a:cubicBezTo>
                <a:close/>
                <a:moveTo>
                  <a:pt x="350" y="287"/>
                </a:moveTo>
                <a:cubicBezTo>
                  <a:pt x="349" y="286"/>
                  <a:pt x="347" y="286"/>
                  <a:pt x="347" y="287"/>
                </a:cubicBezTo>
                <a:cubicBezTo>
                  <a:pt x="348" y="287"/>
                  <a:pt x="349" y="287"/>
                  <a:pt x="350" y="287"/>
                </a:cubicBezTo>
                <a:close/>
                <a:moveTo>
                  <a:pt x="112" y="286"/>
                </a:moveTo>
                <a:cubicBezTo>
                  <a:pt x="111" y="287"/>
                  <a:pt x="111" y="288"/>
                  <a:pt x="112" y="289"/>
                </a:cubicBezTo>
                <a:cubicBezTo>
                  <a:pt x="113" y="289"/>
                  <a:pt x="113" y="287"/>
                  <a:pt x="112" y="286"/>
                </a:cubicBezTo>
                <a:close/>
                <a:moveTo>
                  <a:pt x="187" y="288"/>
                </a:moveTo>
                <a:cubicBezTo>
                  <a:pt x="187" y="289"/>
                  <a:pt x="186" y="290"/>
                  <a:pt x="187" y="291"/>
                </a:cubicBezTo>
                <a:cubicBezTo>
                  <a:pt x="187" y="290"/>
                  <a:pt x="188" y="289"/>
                  <a:pt x="187" y="288"/>
                </a:cubicBezTo>
                <a:close/>
                <a:moveTo>
                  <a:pt x="132" y="299"/>
                </a:moveTo>
                <a:cubicBezTo>
                  <a:pt x="132" y="295"/>
                  <a:pt x="134" y="294"/>
                  <a:pt x="134" y="289"/>
                </a:cubicBezTo>
                <a:cubicBezTo>
                  <a:pt x="134" y="289"/>
                  <a:pt x="133" y="291"/>
                  <a:pt x="133" y="289"/>
                </a:cubicBezTo>
                <a:cubicBezTo>
                  <a:pt x="132" y="291"/>
                  <a:pt x="130" y="295"/>
                  <a:pt x="131" y="297"/>
                </a:cubicBezTo>
                <a:cubicBezTo>
                  <a:pt x="129" y="300"/>
                  <a:pt x="129" y="303"/>
                  <a:pt x="128" y="305"/>
                </a:cubicBezTo>
                <a:cubicBezTo>
                  <a:pt x="130" y="304"/>
                  <a:pt x="129" y="300"/>
                  <a:pt x="132" y="299"/>
                </a:cubicBezTo>
                <a:close/>
                <a:moveTo>
                  <a:pt x="228" y="292"/>
                </a:moveTo>
                <a:cubicBezTo>
                  <a:pt x="228" y="292"/>
                  <a:pt x="228" y="293"/>
                  <a:pt x="229" y="293"/>
                </a:cubicBezTo>
                <a:cubicBezTo>
                  <a:pt x="229" y="292"/>
                  <a:pt x="230" y="291"/>
                  <a:pt x="230" y="290"/>
                </a:cubicBezTo>
                <a:cubicBezTo>
                  <a:pt x="229" y="290"/>
                  <a:pt x="228" y="289"/>
                  <a:pt x="227" y="289"/>
                </a:cubicBezTo>
                <a:cubicBezTo>
                  <a:pt x="227" y="290"/>
                  <a:pt x="227" y="292"/>
                  <a:pt x="228" y="292"/>
                </a:cubicBezTo>
                <a:close/>
                <a:moveTo>
                  <a:pt x="289" y="291"/>
                </a:moveTo>
                <a:cubicBezTo>
                  <a:pt x="290" y="291"/>
                  <a:pt x="292" y="291"/>
                  <a:pt x="291" y="290"/>
                </a:cubicBezTo>
                <a:cubicBezTo>
                  <a:pt x="291" y="291"/>
                  <a:pt x="289" y="290"/>
                  <a:pt x="289" y="291"/>
                </a:cubicBezTo>
                <a:close/>
                <a:moveTo>
                  <a:pt x="353" y="291"/>
                </a:moveTo>
                <a:cubicBezTo>
                  <a:pt x="352" y="292"/>
                  <a:pt x="352" y="293"/>
                  <a:pt x="353" y="293"/>
                </a:cubicBezTo>
                <a:cubicBezTo>
                  <a:pt x="353" y="292"/>
                  <a:pt x="354" y="291"/>
                  <a:pt x="353" y="291"/>
                </a:cubicBezTo>
                <a:close/>
                <a:moveTo>
                  <a:pt x="244" y="292"/>
                </a:moveTo>
                <a:cubicBezTo>
                  <a:pt x="244" y="293"/>
                  <a:pt x="243" y="292"/>
                  <a:pt x="243" y="293"/>
                </a:cubicBezTo>
                <a:cubicBezTo>
                  <a:pt x="243" y="294"/>
                  <a:pt x="243" y="294"/>
                  <a:pt x="243" y="295"/>
                </a:cubicBezTo>
                <a:cubicBezTo>
                  <a:pt x="243" y="297"/>
                  <a:pt x="240" y="295"/>
                  <a:pt x="240" y="298"/>
                </a:cubicBezTo>
                <a:cubicBezTo>
                  <a:pt x="242" y="299"/>
                  <a:pt x="244" y="297"/>
                  <a:pt x="243" y="295"/>
                </a:cubicBezTo>
                <a:cubicBezTo>
                  <a:pt x="244" y="295"/>
                  <a:pt x="244" y="295"/>
                  <a:pt x="245" y="294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244" y="292"/>
                  <a:pt x="245" y="291"/>
                  <a:pt x="244" y="292"/>
                </a:cubicBezTo>
                <a:close/>
                <a:moveTo>
                  <a:pt x="220" y="293"/>
                </a:moveTo>
                <a:cubicBezTo>
                  <a:pt x="219" y="295"/>
                  <a:pt x="220" y="295"/>
                  <a:pt x="221" y="297"/>
                </a:cubicBezTo>
                <a:cubicBezTo>
                  <a:pt x="220" y="296"/>
                  <a:pt x="221" y="296"/>
                  <a:pt x="221" y="295"/>
                </a:cubicBezTo>
                <a:cubicBezTo>
                  <a:pt x="220" y="295"/>
                  <a:pt x="221" y="293"/>
                  <a:pt x="220" y="293"/>
                </a:cubicBezTo>
                <a:close/>
                <a:moveTo>
                  <a:pt x="266" y="294"/>
                </a:moveTo>
                <a:cubicBezTo>
                  <a:pt x="267" y="294"/>
                  <a:pt x="267" y="294"/>
                  <a:pt x="267" y="293"/>
                </a:cubicBezTo>
                <a:cubicBezTo>
                  <a:pt x="266" y="293"/>
                  <a:pt x="266" y="293"/>
                  <a:pt x="266" y="293"/>
                </a:cubicBezTo>
                <a:cubicBezTo>
                  <a:pt x="266" y="294"/>
                  <a:pt x="266" y="294"/>
                  <a:pt x="266" y="294"/>
                </a:cubicBezTo>
                <a:close/>
                <a:moveTo>
                  <a:pt x="207" y="296"/>
                </a:moveTo>
                <a:cubicBezTo>
                  <a:pt x="207" y="297"/>
                  <a:pt x="207" y="299"/>
                  <a:pt x="208" y="299"/>
                </a:cubicBezTo>
                <a:cubicBezTo>
                  <a:pt x="207" y="298"/>
                  <a:pt x="209" y="297"/>
                  <a:pt x="207" y="296"/>
                </a:cubicBezTo>
                <a:close/>
                <a:moveTo>
                  <a:pt x="340" y="297"/>
                </a:moveTo>
                <a:cubicBezTo>
                  <a:pt x="339" y="297"/>
                  <a:pt x="338" y="297"/>
                  <a:pt x="338" y="298"/>
                </a:cubicBezTo>
                <a:cubicBezTo>
                  <a:pt x="338" y="298"/>
                  <a:pt x="340" y="298"/>
                  <a:pt x="340" y="297"/>
                </a:cubicBezTo>
                <a:close/>
                <a:moveTo>
                  <a:pt x="236" y="297"/>
                </a:moveTo>
                <a:cubicBezTo>
                  <a:pt x="236" y="297"/>
                  <a:pt x="236" y="299"/>
                  <a:pt x="236" y="299"/>
                </a:cubicBezTo>
                <a:cubicBezTo>
                  <a:pt x="236" y="299"/>
                  <a:pt x="236" y="300"/>
                  <a:pt x="237" y="300"/>
                </a:cubicBezTo>
                <a:cubicBezTo>
                  <a:pt x="237" y="300"/>
                  <a:pt x="237" y="300"/>
                  <a:pt x="237" y="299"/>
                </a:cubicBezTo>
                <a:cubicBezTo>
                  <a:pt x="237" y="299"/>
                  <a:pt x="238" y="298"/>
                  <a:pt x="236" y="297"/>
                </a:cubicBezTo>
                <a:close/>
                <a:moveTo>
                  <a:pt x="194" y="298"/>
                </a:moveTo>
                <a:cubicBezTo>
                  <a:pt x="194" y="298"/>
                  <a:pt x="194" y="301"/>
                  <a:pt x="194" y="300"/>
                </a:cubicBezTo>
                <a:cubicBezTo>
                  <a:pt x="194" y="300"/>
                  <a:pt x="195" y="298"/>
                  <a:pt x="194" y="298"/>
                </a:cubicBezTo>
                <a:close/>
                <a:moveTo>
                  <a:pt x="202" y="302"/>
                </a:moveTo>
                <a:cubicBezTo>
                  <a:pt x="204" y="302"/>
                  <a:pt x="204" y="299"/>
                  <a:pt x="203" y="298"/>
                </a:cubicBezTo>
                <a:cubicBezTo>
                  <a:pt x="201" y="298"/>
                  <a:pt x="201" y="301"/>
                  <a:pt x="202" y="302"/>
                </a:cubicBezTo>
                <a:close/>
                <a:moveTo>
                  <a:pt x="138" y="299"/>
                </a:moveTo>
                <a:cubicBezTo>
                  <a:pt x="138" y="298"/>
                  <a:pt x="138" y="298"/>
                  <a:pt x="137" y="298"/>
                </a:cubicBezTo>
                <a:cubicBezTo>
                  <a:pt x="137" y="299"/>
                  <a:pt x="138" y="300"/>
                  <a:pt x="138" y="299"/>
                </a:cubicBezTo>
                <a:close/>
                <a:moveTo>
                  <a:pt x="206" y="300"/>
                </a:moveTo>
                <a:cubicBezTo>
                  <a:pt x="206" y="300"/>
                  <a:pt x="206" y="302"/>
                  <a:pt x="207" y="302"/>
                </a:cubicBezTo>
                <a:cubicBezTo>
                  <a:pt x="207" y="301"/>
                  <a:pt x="208" y="300"/>
                  <a:pt x="206" y="300"/>
                </a:cubicBezTo>
                <a:close/>
                <a:moveTo>
                  <a:pt x="16" y="301"/>
                </a:moveTo>
                <a:cubicBezTo>
                  <a:pt x="17" y="302"/>
                  <a:pt x="17" y="301"/>
                  <a:pt x="16" y="302"/>
                </a:cubicBezTo>
                <a:cubicBezTo>
                  <a:pt x="17" y="302"/>
                  <a:pt x="18" y="302"/>
                  <a:pt x="18" y="301"/>
                </a:cubicBezTo>
                <a:cubicBezTo>
                  <a:pt x="18" y="301"/>
                  <a:pt x="18" y="300"/>
                  <a:pt x="17" y="300"/>
                </a:cubicBezTo>
                <a:cubicBezTo>
                  <a:pt x="17" y="301"/>
                  <a:pt x="17" y="301"/>
                  <a:pt x="16" y="301"/>
                </a:cubicBezTo>
                <a:close/>
                <a:moveTo>
                  <a:pt x="38" y="301"/>
                </a:moveTo>
                <a:cubicBezTo>
                  <a:pt x="38" y="302"/>
                  <a:pt x="38" y="302"/>
                  <a:pt x="38" y="302"/>
                </a:cubicBezTo>
                <a:cubicBezTo>
                  <a:pt x="39" y="302"/>
                  <a:pt x="40" y="302"/>
                  <a:pt x="39" y="301"/>
                </a:cubicBezTo>
                <a:lnTo>
                  <a:pt x="38" y="301"/>
                </a:lnTo>
                <a:close/>
                <a:moveTo>
                  <a:pt x="191" y="302"/>
                </a:moveTo>
                <a:cubicBezTo>
                  <a:pt x="192" y="303"/>
                  <a:pt x="192" y="304"/>
                  <a:pt x="192" y="304"/>
                </a:cubicBezTo>
                <a:cubicBezTo>
                  <a:pt x="192" y="303"/>
                  <a:pt x="192" y="302"/>
                  <a:pt x="191" y="302"/>
                </a:cubicBezTo>
                <a:close/>
                <a:moveTo>
                  <a:pt x="76" y="306"/>
                </a:moveTo>
                <a:cubicBezTo>
                  <a:pt x="76" y="307"/>
                  <a:pt x="75" y="307"/>
                  <a:pt x="75" y="307"/>
                </a:cubicBezTo>
                <a:cubicBezTo>
                  <a:pt x="75" y="308"/>
                  <a:pt x="77" y="309"/>
                  <a:pt x="77" y="308"/>
                </a:cubicBezTo>
                <a:cubicBezTo>
                  <a:pt x="77" y="307"/>
                  <a:pt x="77" y="306"/>
                  <a:pt x="76" y="306"/>
                </a:cubicBezTo>
                <a:close/>
                <a:moveTo>
                  <a:pt x="362" y="307"/>
                </a:moveTo>
                <a:cubicBezTo>
                  <a:pt x="362" y="307"/>
                  <a:pt x="363" y="308"/>
                  <a:pt x="363" y="307"/>
                </a:cubicBezTo>
                <a:cubicBezTo>
                  <a:pt x="363" y="306"/>
                  <a:pt x="362" y="306"/>
                  <a:pt x="362" y="307"/>
                </a:cubicBezTo>
                <a:close/>
                <a:moveTo>
                  <a:pt x="364" y="309"/>
                </a:moveTo>
                <a:cubicBezTo>
                  <a:pt x="364" y="309"/>
                  <a:pt x="364" y="308"/>
                  <a:pt x="365" y="308"/>
                </a:cubicBezTo>
                <a:cubicBezTo>
                  <a:pt x="365" y="308"/>
                  <a:pt x="364" y="308"/>
                  <a:pt x="364" y="307"/>
                </a:cubicBezTo>
                <a:cubicBezTo>
                  <a:pt x="364" y="308"/>
                  <a:pt x="363" y="308"/>
                  <a:pt x="363" y="308"/>
                </a:cubicBezTo>
                <a:cubicBezTo>
                  <a:pt x="363" y="309"/>
                  <a:pt x="363" y="309"/>
                  <a:pt x="364" y="309"/>
                </a:cubicBezTo>
                <a:close/>
                <a:moveTo>
                  <a:pt x="390" y="308"/>
                </a:moveTo>
                <a:cubicBezTo>
                  <a:pt x="389" y="309"/>
                  <a:pt x="388" y="309"/>
                  <a:pt x="389" y="310"/>
                </a:cubicBezTo>
                <a:cubicBezTo>
                  <a:pt x="390" y="310"/>
                  <a:pt x="390" y="308"/>
                  <a:pt x="390" y="308"/>
                </a:cubicBezTo>
                <a:close/>
                <a:moveTo>
                  <a:pt x="240" y="308"/>
                </a:moveTo>
                <a:cubicBezTo>
                  <a:pt x="240" y="309"/>
                  <a:pt x="239" y="309"/>
                  <a:pt x="239" y="309"/>
                </a:cubicBezTo>
                <a:cubicBezTo>
                  <a:pt x="239" y="310"/>
                  <a:pt x="238" y="310"/>
                  <a:pt x="238" y="311"/>
                </a:cubicBezTo>
                <a:cubicBezTo>
                  <a:pt x="239" y="312"/>
                  <a:pt x="241" y="311"/>
                  <a:pt x="241" y="310"/>
                </a:cubicBezTo>
                <a:cubicBezTo>
                  <a:pt x="240" y="310"/>
                  <a:pt x="241" y="308"/>
                  <a:pt x="240" y="308"/>
                </a:cubicBezTo>
                <a:close/>
                <a:moveTo>
                  <a:pt x="14" y="310"/>
                </a:moveTo>
                <a:cubicBezTo>
                  <a:pt x="15" y="310"/>
                  <a:pt x="15" y="310"/>
                  <a:pt x="15" y="309"/>
                </a:cubicBezTo>
                <a:cubicBezTo>
                  <a:pt x="14" y="309"/>
                  <a:pt x="14" y="309"/>
                  <a:pt x="14" y="310"/>
                </a:cubicBezTo>
                <a:close/>
                <a:moveTo>
                  <a:pt x="51" y="312"/>
                </a:moveTo>
                <a:cubicBezTo>
                  <a:pt x="51" y="313"/>
                  <a:pt x="51" y="313"/>
                  <a:pt x="51" y="313"/>
                </a:cubicBezTo>
                <a:cubicBezTo>
                  <a:pt x="52" y="313"/>
                  <a:pt x="52" y="311"/>
                  <a:pt x="51" y="312"/>
                </a:cubicBezTo>
                <a:close/>
                <a:moveTo>
                  <a:pt x="512" y="313"/>
                </a:moveTo>
                <a:cubicBezTo>
                  <a:pt x="511" y="313"/>
                  <a:pt x="512" y="312"/>
                  <a:pt x="512" y="312"/>
                </a:cubicBezTo>
                <a:cubicBezTo>
                  <a:pt x="510" y="311"/>
                  <a:pt x="511" y="314"/>
                  <a:pt x="512" y="313"/>
                </a:cubicBezTo>
                <a:close/>
                <a:moveTo>
                  <a:pt x="42" y="313"/>
                </a:moveTo>
                <a:cubicBezTo>
                  <a:pt x="42" y="313"/>
                  <a:pt x="43" y="313"/>
                  <a:pt x="42" y="312"/>
                </a:cubicBezTo>
                <a:cubicBezTo>
                  <a:pt x="42" y="312"/>
                  <a:pt x="42" y="312"/>
                  <a:pt x="42" y="313"/>
                </a:cubicBezTo>
                <a:close/>
                <a:moveTo>
                  <a:pt x="326" y="328"/>
                </a:moveTo>
                <a:cubicBezTo>
                  <a:pt x="327" y="328"/>
                  <a:pt x="328" y="328"/>
                  <a:pt x="329" y="329"/>
                </a:cubicBezTo>
                <a:cubicBezTo>
                  <a:pt x="329" y="328"/>
                  <a:pt x="330" y="327"/>
                  <a:pt x="331" y="327"/>
                </a:cubicBezTo>
                <a:cubicBezTo>
                  <a:pt x="333" y="323"/>
                  <a:pt x="336" y="316"/>
                  <a:pt x="333" y="312"/>
                </a:cubicBezTo>
                <a:cubicBezTo>
                  <a:pt x="332" y="312"/>
                  <a:pt x="332" y="313"/>
                  <a:pt x="331" y="312"/>
                </a:cubicBezTo>
                <a:cubicBezTo>
                  <a:pt x="330" y="314"/>
                  <a:pt x="331" y="314"/>
                  <a:pt x="331" y="316"/>
                </a:cubicBezTo>
                <a:cubicBezTo>
                  <a:pt x="329" y="320"/>
                  <a:pt x="322" y="323"/>
                  <a:pt x="326" y="328"/>
                </a:cubicBezTo>
                <a:close/>
                <a:moveTo>
                  <a:pt x="404" y="313"/>
                </a:moveTo>
                <a:cubicBezTo>
                  <a:pt x="404" y="314"/>
                  <a:pt x="403" y="314"/>
                  <a:pt x="404" y="315"/>
                </a:cubicBezTo>
                <a:cubicBezTo>
                  <a:pt x="404" y="314"/>
                  <a:pt x="405" y="313"/>
                  <a:pt x="404" y="313"/>
                </a:cubicBezTo>
                <a:close/>
                <a:moveTo>
                  <a:pt x="145" y="314"/>
                </a:moveTo>
                <a:cubicBezTo>
                  <a:pt x="145" y="315"/>
                  <a:pt x="144" y="315"/>
                  <a:pt x="144" y="317"/>
                </a:cubicBezTo>
                <a:cubicBezTo>
                  <a:pt x="145" y="317"/>
                  <a:pt x="146" y="314"/>
                  <a:pt x="145" y="314"/>
                </a:cubicBezTo>
                <a:close/>
                <a:moveTo>
                  <a:pt x="163" y="314"/>
                </a:moveTo>
                <a:cubicBezTo>
                  <a:pt x="163" y="314"/>
                  <a:pt x="162" y="316"/>
                  <a:pt x="164" y="316"/>
                </a:cubicBezTo>
                <a:cubicBezTo>
                  <a:pt x="164" y="315"/>
                  <a:pt x="164" y="314"/>
                  <a:pt x="163" y="314"/>
                </a:cubicBezTo>
                <a:close/>
                <a:moveTo>
                  <a:pt x="395" y="317"/>
                </a:moveTo>
                <a:cubicBezTo>
                  <a:pt x="396" y="317"/>
                  <a:pt x="396" y="317"/>
                  <a:pt x="397" y="317"/>
                </a:cubicBezTo>
                <a:cubicBezTo>
                  <a:pt x="397" y="316"/>
                  <a:pt x="395" y="316"/>
                  <a:pt x="395" y="317"/>
                </a:cubicBezTo>
                <a:close/>
                <a:moveTo>
                  <a:pt x="316" y="321"/>
                </a:moveTo>
                <a:cubicBezTo>
                  <a:pt x="315" y="322"/>
                  <a:pt x="316" y="324"/>
                  <a:pt x="316" y="323"/>
                </a:cubicBezTo>
                <a:cubicBezTo>
                  <a:pt x="315" y="322"/>
                  <a:pt x="317" y="321"/>
                  <a:pt x="317" y="321"/>
                </a:cubicBezTo>
                <a:cubicBezTo>
                  <a:pt x="316" y="321"/>
                  <a:pt x="316" y="322"/>
                  <a:pt x="316" y="321"/>
                </a:cubicBezTo>
                <a:close/>
                <a:moveTo>
                  <a:pt x="382" y="325"/>
                </a:moveTo>
                <a:cubicBezTo>
                  <a:pt x="382" y="325"/>
                  <a:pt x="383" y="326"/>
                  <a:pt x="384" y="326"/>
                </a:cubicBezTo>
                <a:cubicBezTo>
                  <a:pt x="386" y="322"/>
                  <a:pt x="382" y="321"/>
                  <a:pt x="382" y="325"/>
                </a:cubicBezTo>
                <a:close/>
                <a:moveTo>
                  <a:pt x="306" y="324"/>
                </a:moveTo>
                <a:cubicBezTo>
                  <a:pt x="305" y="323"/>
                  <a:pt x="304" y="324"/>
                  <a:pt x="302" y="325"/>
                </a:cubicBezTo>
                <a:cubicBezTo>
                  <a:pt x="303" y="325"/>
                  <a:pt x="303" y="327"/>
                  <a:pt x="304" y="327"/>
                </a:cubicBezTo>
                <a:cubicBezTo>
                  <a:pt x="304" y="325"/>
                  <a:pt x="305" y="326"/>
                  <a:pt x="306" y="324"/>
                </a:cubicBezTo>
                <a:close/>
                <a:moveTo>
                  <a:pt x="509" y="326"/>
                </a:moveTo>
                <a:cubicBezTo>
                  <a:pt x="510" y="326"/>
                  <a:pt x="510" y="325"/>
                  <a:pt x="510" y="324"/>
                </a:cubicBezTo>
                <a:cubicBezTo>
                  <a:pt x="509" y="324"/>
                  <a:pt x="509" y="325"/>
                  <a:pt x="509" y="326"/>
                </a:cubicBezTo>
                <a:close/>
                <a:moveTo>
                  <a:pt x="380" y="327"/>
                </a:moveTo>
                <a:cubicBezTo>
                  <a:pt x="380" y="326"/>
                  <a:pt x="379" y="326"/>
                  <a:pt x="378" y="326"/>
                </a:cubicBezTo>
                <a:cubicBezTo>
                  <a:pt x="379" y="327"/>
                  <a:pt x="378" y="327"/>
                  <a:pt x="378" y="328"/>
                </a:cubicBezTo>
                <a:cubicBezTo>
                  <a:pt x="379" y="328"/>
                  <a:pt x="380" y="328"/>
                  <a:pt x="380" y="327"/>
                </a:cubicBezTo>
                <a:close/>
                <a:moveTo>
                  <a:pt x="182" y="330"/>
                </a:moveTo>
                <a:cubicBezTo>
                  <a:pt x="182" y="330"/>
                  <a:pt x="182" y="331"/>
                  <a:pt x="183" y="330"/>
                </a:cubicBezTo>
                <a:cubicBezTo>
                  <a:pt x="183" y="330"/>
                  <a:pt x="182" y="329"/>
                  <a:pt x="182" y="330"/>
                </a:cubicBezTo>
                <a:close/>
                <a:moveTo>
                  <a:pt x="147" y="330"/>
                </a:moveTo>
                <a:cubicBezTo>
                  <a:pt x="147" y="331"/>
                  <a:pt x="147" y="331"/>
                  <a:pt x="147" y="331"/>
                </a:cubicBezTo>
                <a:cubicBezTo>
                  <a:pt x="148" y="332"/>
                  <a:pt x="148" y="330"/>
                  <a:pt x="147" y="330"/>
                </a:cubicBezTo>
                <a:close/>
                <a:moveTo>
                  <a:pt x="122" y="330"/>
                </a:moveTo>
                <a:cubicBezTo>
                  <a:pt x="122" y="331"/>
                  <a:pt x="122" y="332"/>
                  <a:pt x="122" y="332"/>
                </a:cubicBezTo>
                <a:cubicBezTo>
                  <a:pt x="123" y="333"/>
                  <a:pt x="123" y="331"/>
                  <a:pt x="124" y="332"/>
                </a:cubicBezTo>
                <a:cubicBezTo>
                  <a:pt x="124" y="331"/>
                  <a:pt x="123" y="330"/>
                  <a:pt x="122" y="330"/>
                </a:cubicBezTo>
                <a:close/>
                <a:moveTo>
                  <a:pt x="388" y="331"/>
                </a:moveTo>
                <a:cubicBezTo>
                  <a:pt x="388" y="332"/>
                  <a:pt x="386" y="332"/>
                  <a:pt x="387" y="334"/>
                </a:cubicBezTo>
                <a:cubicBezTo>
                  <a:pt x="388" y="333"/>
                  <a:pt x="389" y="332"/>
                  <a:pt x="388" y="331"/>
                </a:cubicBezTo>
                <a:close/>
                <a:moveTo>
                  <a:pt x="19" y="333"/>
                </a:moveTo>
                <a:cubicBezTo>
                  <a:pt x="19" y="333"/>
                  <a:pt x="19" y="334"/>
                  <a:pt x="20" y="334"/>
                </a:cubicBezTo>
                <a:cubicBezTo>
                  <a:pt x="20" y="333"/>
                  <a:pt x="20" y="333"/>
                  <a:pt x="19" y="333"/>
                </a:cubicBezTo>
                <a:close/>
                <a:moveTo>
                  <a:pt x="273" y="333"/>
                </a:moveTo>
                <a:cubicBezTo>
                  <a:pt x="272" y="333"/>
                  <a:pt x="272" y="333"/>
                  <a:pt x="272" y="333"/>
                </a:cubicBezTo>
                <a:cubicBezTo>
                  <a:pt x="272" y="334"/>
                  <a:pt x="272" y="335"/>
                  <a:pt x="272" y="335"/>
                </a:cubicBezTo>
                <a:cubicBezTo>
                  <a:pt x="272" y="334"/>
                  <a:pt x="273" y="334"/>
                  <a:pt x="273" y="333"/>
                </a:cubicBezTo>
                <a:close/>
                <a:moveTo>
                  <a:pt x="271" y="335"/>
                </a:moveTo>
                <a:cubicBezTo>
                  <a:pt x="270" y="334"/>
                  <a:pt x="269" y="335"/>
                  <a:pt x="268" y="336"/>
                </a:cubicBezTo>
                <a:cubicBezTo>
                  <a:pt x="269" y="336"/>
                  <a:pt x="270" y="336"/>
                  <a:pt x="270" y="335"/>
                </a:cubicBezTo>
                <a:cubicBezTo>
                  <a:pt x="270" y="335"/>
                  <a:pt x="270" y="335"/>
                  <a:pt x="270" y="335"/>
                </a:cubicBezTo>
                <a:cubicBezTo>
                  <a:pt x="270" y="335"/>
                  <a:pt x="271" y="335"/>
                  <a:pt x="271" y="335"/>
                </a:cubicBezTo>
                <a:close/>
                <a:moveTo>
                  <a:pt x="147" y="338"/>
                </a:moveTo>
                <a:cubicBezTo>
                  <a:pt x="147" y="337"/>
                  <a:pt x="148" y="336"/>
                  <a:pt x="147" y="335"/>
                </a:cubicBezTo>
                <a:cubicBezTo>
                  <a:pt x="147" y="337"/>
                  <a:pt x="146" y="337"/>
                  <a:pt x="147" y="338"/>
                </a:cubicBezTo>
                <a:close/>
                <a:moveTo>
                  <a:pt x="384" y="337"/>
                </a:moveTo>
                <a:cubicBezTo>
                  <a:pt x="384" y="338"/>
                  <a:pt x="383" y="338"/>
                  <a:pt x="382" y="338"/>
                </a:cubicBezTo>
                <a:cubicBezTo>
                  <a:pt x="382" y="339"/>
                  <a:pt x="381" y="340"/>
                  <a:pt x="381" y="341"/>
                </a:cubicBezTo>
                <a:cubicBezTo>
                  <a:pt x="382" y="339"/>
                  <a:pt x="384" y="339"/>
                  <a:pt x="384" y="337"/>
                </a:cubicBezTo>
                <a:close/>
                <a:moveTo>
                  <a:pt x="391" y="337"/>
                </a:moveTo>
                <a:cubicBezTo>
                  <a:pt x="390" y="338"/>
                  <a:pt x="389" y="338"/>
                  <a:pt x="389" y="339"/>
                </a:cubicBezTo>
                <a:cubicBezTo>
                  <a:pt x="390" y="339"/>
                  <a:pt x="391" y="338"/>
                  <a:pt x="391" y="337"/>
                </a:cubicBezTo>
                <a:close/>
                <a:moveTo>
                  <a:pt x="227" y="339"/>
                </a:moveTo>
                <a:cubicBezTo>
                  <a:pt x="227" y="340"/>
                  <a:pt x="227" y="341"/>
                  <a:pt x="227" y="342"/>
                </a:cubicBezTo>
                <a:cubicBezTo>
                  <a:pt x="228" y="342"/>
                  <a:pt x="228" y="342"/>
                  <a:pt x="228" y="342"/>
                </a:cubicBezTo>
                <a:cubicBezTo>
                  <a:pt x="228" y="341"/>
                  <a:pt x="229" y="340"/>
                  <a:pt x="227" y="339"/>
                </a:cubicBezTo>
                <a:close/>
                <a:moveTo>
                  <a:pt x="150" y="340"/>
                </a:moveTo>
                <a:cubicBezTo>
                  <a:pt x="150" y="340"/>
                  <a:pt x="150" y="341"/>
                  <a:pt x="150" y="341"/>
                </a:cubicBezTo>
                <a:cubicBezTo>
                  <a:pt x="151" y="341"/>
                  <a:pt x="151" y="340"/>
                  <a:pt x="151" y="340"/>
                </a:cubicBezTo>
                <a:cubicBezTo>
                  <a:pt x="151" y="340"/>
                  <a:pt x="150" y="340"/>
                  <a:pt x="150" y="340"/>
                </a:cubicBezTo>
                <a:close/>
                <a:moveTo>
                  <a:pt x="139" y="346"/>
                </a:moveTo>
                <a:cubicBezTo>
                  <a:pt x="139" y="345"/>
                  <a:pt x="139" y="344"/>
                  <a:pt x="138" y="344"/>
                </a:cubicBezTo>
                <a:cubicBezTo>
                  <a:pt x="138" y="344"/>
                  <a:pt x="137" y="344"/>
                  <a:pt x="137" y="345"/>
                </a:cubicBezTo>
                <a:cubicBezTo>
                  <a:pt x="138" y="345"/>
                  <a:pt x="138" y="347"/>
                  <a:pt x="139" y="346"/>
                </a:cubicBezTo>
                <a:close/>
                <a:moveTo>
                  <a:pt x="23" y="347"/>
                </a:moveTo>
                <a:cubicBezTo>
                  <a:pt x="23" y="348"/>
                  <a:pt x="23" y="348"/>
                  <a:pt x="24" y="348"/>
                </a:cubicBezTo>
                <a:cubicBezTo>
                  <a:pt x="24" y="348"/>
                  <a:pt x="24" y="348"/>
                  <a:pt x="24" y="347"/>
                </a:cubicBezTo>
                <a:cubicBezTo>
                  <a:pt x="24" y="347"/>
                  <a:pt x="23" y="347"/>
                  <a:pt x="23" y="347"/>
                </a:cubicBezTo>
                <a:close/>
                <a:moveTo>
                  <a:pt x="431" y="347"/>
                </a:moveTo>
                <a:cubicBezTo>
                  <a:pt x="431" y="349"/>
                  <a:pt x="432" y="349"/>
                  <a:pt x="432" y="350"/>
                </a:cubicBezTo>
                <a:cubicBezTo>
                  <a:pt x="432" y="349"/>
                  <a:pt x="433" y="349"/>
                  <a:pt x="433" y="348"/>
                </a:cubicBezTo>
                <a:cubicBezTo>
                  <a:pt x="432" y="348"/>
                  <a:pt x="432" y="348"/>
                  <a:pt x="431" y="347"/>
                </a:cubicBezTo>
                <a:close/>
                <a:moveTo>
                  <a:pt x="373" y="350"/>
                </a:moveTo>
                <a:cubicBezTo>
                  <a:pt x="373" y="349"/>
                  <a:pt x="374" y="349"/>
                  <a:pt x="373" y="349"/>
                </a:cubicBezTo>
                <a:cubicBezTo>
                  <a:pt x="373" y="350"/>
                  <a:pt x="371" y="349"/>
                  <a:pt x="372" y="350"/>
                </a:cubicBezTo>
                <a:cubicBezTo>
                  <a:pt x="372" y="350"/>
                  <a:pt x="373" y="350"/>
                  <a:pt x="373" y="350"/>
                </a:cubicBezTo>
                <a:close/>
                <a:moveTo>
                  <a:pt x="132" y="354"/>
                </a:moveTo>
                <a:cubicBezTo>
                  <a:pt x="132" y="354"/>
                  <a:pt x="132" y="354"/>
                  <a:pt x="132" y="354"/>
                </a:cubicBezTo>
                <a:cubicBezTo>
                  <a:pt x="131" y="354"/>
                  <a:pt x="132" y="357"/>
                  <a:pt x="132" y="358"/>
                </a:cubicBezTo>
                <a:cubicBezTo>
                  <a:pt x="134" y="356"/>
                  <a:pt x="136" y="354"/>
                  <a:pt x="135" y="351"/>
                </a:cubicBezTo>
                <a:cubicBezTo>
                  <a:pt x="133" y="351"/>
                  <a:pt x="133" y="353"/>
                  <a:pt x="132" y="354"/>
                </a:cubicBezTo>
                <a:close/>
                <a:moveTo>
                  <a:pt x="121" y="351"/>
                </a:moveTo>
                <a:cubicBezTo>
                  <a:pt x="121" y="352"/>
                  <a:pt x="120" y="352"/>
                  <a:pt x="120" y="352"/>
                </a:cubicBezTo>
                <a:cubicBezTo>
                  <a:pt x="120" y="353"/>
                  <a:pt x="118" y="353"/>
                  <a:pt x="119" y="355"/>
                </a:cubicBezTo>
                <a:cubicBezTo>
                  <a:pt x="119" y="355"/>
                  <a:pt x="120" y="355"/>
                  <a:pt x="120" y="355"/>
                </a:cubicBezTo>
                <a:cubicBezTo>
                  <a:pt x="120" y="354"/>
                  <a:pt x="122" y="352"/>
                  <a:pt x="121" y="351"/>
                </a:cubicBezTo>
                <a:close/>
                <a:moveTo>
                  <a:pt x="34" y="354"/>
                </a:moveTo>
                <a:cubicBezTo>
                  <a:pt x="34" y="353"/>
                  <a:pt x="35" y="353"/>
                  <a:pt x="34" y="353"/>
                </a:cubicBezTo>
                <a:cubicBezTo>
                  <a:pt x="33" y="354"/>
                  <a:pt x="33" y="354"/>
                  <a:pt x="34" y="354"/>
                </a:cubicBezTo>
                <a:close/>
                <a:moveTo>
                  <a:pt x="187" y="359"/>
                </a:moveTo>
                <a:cubicBezTo>
                  <a:pt x="187" y="358"/>
                  <a:pt x="189" y="356"/>
                  <a:pt x="188" y="355"/>
                </a:cubicBezTo>
                <a:cubicBezTo>
                  <a:pt x="188" y="357"/>
                  <a:pt x="185" y="358"/>
                  <a:pt x="187" y="359"/>
                </a:cubicBezTo>
                <a:close/>
                <a:moveTo>
                  <a:pt x="57" y="357"/>
                </a:moveTo>
                <a:cubicBezTo>
                  <a:pt x="57" y="358"/>
                  <a:pt x="57" y="358"/>
                  <a:pt x="57" y="358"/>
                </a:cubicBezTo>
                <a:cubicBezTo>
                  <a:pt x="58" y="358"/>
                  <a:pt x="58" y="358"/>
                  <a:pt x="58" y="358"/>
                </a:cubicBezTo>
                <a:cubicBezTo>
                  <a:pt x="58" y="357"/>
                  <a:pt x="58" y="357"/>
                  <a:pt x="57" y="357"/>
                </a:cubicBezTo>
                <a:close/>
                <a:moveTo>
                  <a:pt x="447" y="369"/>
                </a:moveTo>
                <a:cubicBezTo>
                  <a:pt x="446" y="367"/>
                  <a:pt x="445" y="366"/>
                  <a:pt x="444" y="365"/>
                </a:cubicBezTo>
                <a:cubicBezTo>
                  <a:pt x="442" y="362"/>
                  <a:pt x="438" y="359"/>
                  <a:pt x="436" y="358"/>
                </a:cubicBezTo>
                <a:cubicBezTo>
                  <a:pt x="436" y="359"/>
                  <a:pt x="436" y="359"/>
                  <a:pt x="436" y="359"/>
                </a:cubicBezTo>
                <a:cubicBezTo>
                  <a:pt x="437" y="361"/>
                  <a:pt x="438" y="362"/>
                  <a:pt x="439" y="364"/>
                </a:cubicBezTo>
                <a:cubicBezTo>
                  <a:pt x="443" y="365"/>
                  <a:pt x="444" y="369"/>
                  <a:pt x="447" y="369"/>
                </a:cubicBezTo>
                <a:close/>
                <a:moveTo>
                  <a:pt x="186" y="360"/>
                </a:moveTo>
                <a:cubicBezTo>
                  <a:pt x="187" y="360"/>
                  <a:pt x="186" y="362"/>
                  <a:pt x="186" y="363"/>
                </a:cubicBezTo>
                <a:cubicBezTo>
                  <a:pt x="187" y="363"/>
                  <a:pt x="187" y="359"/>
                  <a:pt x="186" y="360"/>
                </a:cubicBezTo>
                <a:close/>
                <a:moveTo>
                  <a:pt x="426" y="361"/>
                </a:moveTo>
                <a:cubicBezTo>
                  <a:pt x="426" y="361"/>
                  <a:pt x="426" y="362"/>
                  <a:pt x="427" y="362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91" y="363"/>
                </a:moveTo>
                <a:cubicBezTo>
                  <a:pt x="91" y="363"/>
                  <a:pt x="90" y="363"/>
                  <a:pt x="90" y="364"/>
                </a:cubicBezTo>
                <a:cubicBezTo>
                  <a:pt x="91" y="364"/>
                  <a:pt x="91" y="364"/>
                  <a:pt x="91" y="364"/>
                </a:cubicBezTo>
                <a:cubicBezTo>
                  <a:pt x="91" y="364"/>
                  <a:pt x="92" y="363"/>
                  <a:pt x="91" y="363"/>
                </a:cubicBezTo>
                <a:close/>
                <a:moveTo>
                  <a:pt x="117" y="368"/>
                </a:moveTo>
                <a:cubicBezTo>
                  <a:pt x="118" y="368"/>
                  <a:pt x="118" y="368"/>
                  <a:pt x="118" y="367"/>
                </a:cubicBezTo>
                <a:cubicBezTo>
                  <a:pt x="118" y="367"/>
                  <a:pt x="118" y="367"/>
                  <a:pt x="117" y="367"/>
                </a:cubicBezTo>
                <a:cubicBezTo>
                  <a:pt x="117" y="367"/>
                  <a:pt x="117" y="368"/>
                  <a:pt x="117" y="368"/>
                </a:cubicBezTo>
                <a:close/>
                <a:moveTo>
                  <a:pt x="436" y="371"/>
                </a:moveTo>
                <a:cubicBezTo>
                  <a:pt x="437" y="371"/>
                  <a:pt x="438" y="372"/>
                  <a:pt x="439" y="374"/>
                </a:cubicBezTo>
                <a:cubicBezTo>
                  <a:pt x="439" y="374"/>
                  <a:pt x="439" y="373"/>
                  <a:pt x="440" y="373"/>
                </a:cubicBezTo>
                <a:cubicBezTo>
                  <a:pt x="440" y="375"/>
                  <a:pt x="441" y="375"/>
                  <a:pt x="442" y="376"/>
                </a:cubicBezTo>
                <a:cubicBezTo>
                  <a:pt x="442" y="375"/>
                  <a:pt x="441" y="374"/>
                  <a:pt x="441" y="373"/>
                </a:cubicBezTo>
                <a:cubicBezTo>
                  <a:pt x="440" y="373"/>
                  <a:pt x="440" y="372"/>
                  <a:pt x="439" y="372"/>
                </a:cubicBezTo>
                <a:cubicBezTo>
                  <a:pt x="439" y="372"/>
                  <a:pt x="440" y="373"/>
                  <a:pt x="439" y="373"/>
                </a:cubicBezTo>
                <a:cubicBezTo>
                  <a:pt x="439" y="371"/>
                  <a:pt x="437" y="370"/>
                  <a:pt x="437" y="369"/>
                </a:cubicBezTo>
                <a:cubicBezTo>
                  <a:pt x="437" y="371"/>
                  <a:pt x="436" y="369"/>
                  <a:pt x="436" y="369"/>
                </a:cubicBezTo>
                <a:cubicBezTo>
                  <a:pt x="435" y="370"/>
                  <a:pt x="436" y="370"/>
                  <a:pt x="436" y="371"/>
                </a:cubicBezTo>
                <a:close/>
                <a:moveTo>
                  <a:pt x="125" y="376"/>
                </a:moveTo>
                <a:cubicBezTo>
                  <a:pt x="125" y="376"/>
                  <a:pt x="126" y="376"/>
                  <a:pt x="127" y="376"/>
                </a:cubicBezTo>
                <a:cubicBezTo>
                  <a:pt x="127" y="374"/>
                  <a:pt x="131" y="372"/>
                  <a:pt x="129" y="370"/>
                </a:cubicBezTo>
                <a:cubicBezTo>
                  <a:pt x="127" y="371"/>
                  <a:pt x="127" y="374"/>
                  <a:pt x="125" y="376"/>
                </a:cubicBezTo>
                <a:close/>
                <a:moveTo>
                  <a:pt x="326" y="375"/>
                </a:moveTo>
                <a:cubicBezTo>
                  <a:pt x="328" y="374"/>
                  <a:pt x="328" y="374"/>
                  <a:pt x="329" y="374"/>
                </a:cubicBezTo>
                <a:cubicBezTo>
                  <a:pt x="328" y="373"/>
                  <a:pt x="327" y="373"/>
                  <a:pt x="327" y="373"/>
                </a:cubicBezTo>
                <a:cubicBezTo>
                  <a:pt x="328" y="372"/>
                  <a:pt x="327" y="371"/>
                  <a:pt x="328" y="371"/>
                </a:cubicBezTo>
                <a:cubicBezTo>
                  <a:pt x="327" y="371"/>
                  <a:pt x="327" y="371"/>
                  <a:pt x="326" y="370"/>
                </a:cubicBezTo>
                <a:cubicBezTo>
                  <a:pt x="325" y="371"/>
                  <a:pt x="327" y="373"/>
                  <a:pt x="326" y="374"/>
                </a:cubicBezTo>
                <a:cubicBezTo>
                  <a:pt x="326" y="374"/>
                  <a:pt x="326" y="375"/>
                  <a:pt x="326" y="375"/>
                </a:cubicBezTo>
                <a:close/>
                <a:moveTo>
                  <a:pt x="60" y="372"/>
                </a:moveTo>
                <a:cubicBezTo>
                  <a:pt x="60" y="373"/>
                  <a:pt x="61" y="374"/>
                  <a:pt x="62" y="374"/>
                </a:cubicBezTo>
                <a:cubicBezTo>
                  <a:pt x="62" y="373"/>
                  <a:pt x="62" y="373"/>
                  <a:pt x="62" y="372"/>
                </a:cubicBezTo>
                <a:cubicBezTo>
                  <a:pt x="61" y="371"/>
                  <a:pt x="61" y="372"/>
                  <a:pt x="60" y="372"/>
                </a:cubicBezTo>
                <a:close/>
                <a:moveTo>
                  <a:pt x="329" y="374"/>
                </a:moveTo>
                <a:cubicBezTo>
                  <a:pt x="330" y="374"/>
                  <a:pt x="330" y="374"/>
                  <a:pt x="330" y="374"/>
                </a:cubicBezTo>
                <a:cubicBezTo>
                  <a:pt x="330" y="374"/>
                  <a:pt x="330" y="373"/>
                  <a:pt x="329" y="373"/>
                </a:cubicBezTo>
                <a:cubicBezTo>
                  <a:pt x="329" y="374"/>
                  <a:pt x="329" y="374"/>
                  <a:pt x="329" y="374"/>
                </a:cubicBezTo>
                <a:close/>
                <a:moveTo>
                  <a:pt x="396" y="375"/>
                </a:moveTo>
                <a:cubicBezTo>
                  <a:pt x="396" y="374"/>
                  <a:pt x="396" y="374"/>
                  <a:pt x="395" y="374"/>
                </a:cubicBezTo>
                <a:cubicBezTo>
                  <a:pt x="395" y="374"/>
                  <a:pt x="395" y="375"/>
                  <a:pt x="396" y="375"/>
                </a:cubicBezTo>
                <a:close/>
                <a:moveTo>
                  <a:pt x="34" y="375"/>
                </a:moveTo>
                <a:cubicBezTo>
                  <a:pt x="35" y="375"/>
                  <a:pt x="35" y="375"/>
                  <a:pt x="35" y="374"/>
                </a:cubicBezTo>
                <a:cubicBezTo>
                  <a:pt x="34" y="374"/>
                  <a:pt x="34" y="374"/>
                  <a:pt x="34" y="374"/>
                </a:cubicBezTo>
                <a:cubicBezTo>
                  <a:pt x="34" y="375"/>
                  <a:pt x="34" y="375"/>
                  <a:pt x="34" y="375"/>
                </a:cubicBezTo>
                <a:close/>
                <a:moveTo>
                  <a:pt x="330" y="375"/>
                </a:moveTo>
                <a:cubicBezTo>
                  <a:pt x="330" y="376"/>
                  <a:pt x="329" y="376"/>
                  <a:pt x="329" y="377"/>
                </a:cubicBezTo>
                <a:cubicBezTo>
                  <a:pt x="329" y="377"/>
                  <a:pt x="329" y="378"/>
                  <a:pt x="330" y="378"/>
                </a:cubicBezTo>
                <a:cubicBezTo>
                  <a:pt x="330" y="377"/>
                  <a:pt x="331" y="378"/>
                  <a:pt x="331" y="377"/>
                </a:cubicBezTo>
                <a:cubicBezTo>
                  <a:pt x="330" y="376"/>
                  <a:pt x="330" y="375"/>
                  <a:pt x="330" y="375"/>
                </a:cubicBezTo>
                <a:close/>
                <a:moveTo>
                  <a:pt x="443" y="375"/>
                </a:moveTo>
                <a:cubicBezTo>
                  <a:pt x="443" y="379"/>
                  <a:pt x="448" y="381"/>
                  <a:pt x="449" y="384"/>
                </a:cubicBezTo>
                <a:cubicBezTo>
                  <a:pt x="451" y="385"/>
                  <a:pt x="452" y="386"/>
                  <a:pt x="453" y="388"/>
                </a:cubicBezTo>
                <a:cubicBezTo>
                  <a:pt x="454" y="388"/>
                  <a:pt x="454" y="389"/>
                  <a:pt x="456" y="390"/>
                </a:cubicBezTo>
                <a:cubicBezTo>
                  <a:pt x="452" y="384"/>
                  <a:pt x="447" y="379"/>
                  <a:pt x="443" y="375"/>
                </a:cubicBezTo>
                <a:close/>
                <a:moveTo>
                  <a:pt x="145" y="377"/>
                </a:moveTo>
                <a:cubicBezTo>
                  <a:pt x="145" y="378"/>
                  <a:pt x="145" y="378"/>
                  <a:pt x="145" y="378"/>
                </a:cubicBezTo>
                <a:cubicBezTo>
                  <a:pt x="146" y="378"/>
                  <a:pt x="146" y="378"/>
                  <a:pt x="146" y="378"/>
                </a:cubicBezTo>
                <a:cubicBezTo>
                  <a:pt x="146" y="377"/>
                  <a:pt x="146" y="377"/>
                  <a:pt x="145" y="377"/>
                </a:cubicBezTo>
                <a:close/>
                <a:moveTo>
                  <a:pt x="439" y="381"/>
                </a:moveTo>
                <a:cubicBezTo>
                  <a:pt x="439" y="381"/>
                  <a:pt x="439" y="381"/>
                  <a:pt x="438" y="381"/>
                </a:cubicBezTo>
                <a:cubicBezTo>
                  <a:pt x="438" y="380"/>
                  <a:pt x="437" y="380"/>
                  <a:pt x="438" y="379"/>
                </a:cubicBezTo>
                <a:cubicBezTo>
                  <a:pt x="437" y="380"/>
                  <a:pt x="437" y="378"/>
                  <a:pt x="436" y="379"/>
                </a:cubicBezTo>
                <a:cubicBezTo>
                  <a:pt x="437" y="380"/>
                  <a:pt x="438" y="382"/>
                  <a:pt x="440" y="384"/>
                </a:cubicBezTo>
                <a:cubicBezTo>
                  <a:pt x="441" y="383"/>
                  <a:pt x="439" y="382"/>
                  <a:pt x="439" y="381"/>
                </a:cubicBezTo>
                <a:close/>
                <a:moveTo>
                  <a:pt x="334" y="381"/>
                </a:moveTo>
                <a:cubicBezTo>
                  <a:pt x="334" y="380"/>
                  <a:pt x="334" y="380"/>
                  <a:pt x="334" y="379"/>
                </a:cubicBezTo>
                <a:cubicBezTo>
                  <a:pt x="333" y="379"/>
                  <a:pt x="332" y="379"/>
                  <a:pt x="331" y="379"/>
                </a:cubicBezTo>
                <a:cubicBezTo>
                  <a:pt x="332" y="380"/>
                  <a:pt x="332" y="381"/>
                  <a:pt x="334" y="381"/>
                </a:cubicBezTo>
                <a:close/>
                <a:moveTo>
                  <a:pt x="333" y="382"/>
                </a:moveTo>
                <a:cubicBezTo>
                  <a:pt x="333" y="383"/>
                  <a:pt x="334" y="383"/>
                  <a:pt x="335" y="383"/>
                </a:cubicBezTo>
                <a:cubicBezTo>
                  <a:pt x="335" y="383"/>
                  <a:pt x="335" y="382"/>
                  <a:pt x="335" y="381"/>
                </a:cubicBezTo>
                <a:cubicBezTo>
                  <a:pt x="335" y="381"/>
                  <a:pt x="334" y="381"/>
                  <a:pt x="334" y="381"/>
                </a:cubicBezTo>
                <a:cubicBezTo>
                  <a:pt x="334" y="381"/>
                  <a:pt x="334" y="382"/>
                  <a:pt x="333" y="382"/>
                </a:cubicBezTo>
                <a:close/>
                <a:moveTo>
                  <a:pt x="65" y="383"/>
                </a:moveTo>
                <a:cubicBezTo>
                  <a:pt x="66" y="383"/>
                  <a:pt x="66" y="383"/>
                  <a:pt x="66" y="383"/>
                </a:cubicBezTo>
                <a:cubicBezTo>
                  <a:pt x="66" y="382"/>
                  <a:pt x="66" y="382"/>
                  <a:pt x="66" y="382"/>
                </a:cubicBezTo>
                <a:cubicBezTo>
                  <a:pt x="66" y="382"/>
                  <a:pt x="65" y="382"/>
                  <a:pt x="65" y="383"/>
                </a:cubicBezTo>
                <a:close/>
                <a:moveTo>
                  <a:pt x="462" y="386"/>
                </a:moveTo>
                <a:cubicBezTo>
                  <a:pt x="461" y="386"/>
                  <a:pt x="462" y="388"/>
                  <a:pt x="463" y="388"/>
                </a:cubicBezTo>
                <a:cubicBezTo>
                  <a:pt x="463" y="387"/>
                  <a:pt x="463" y="386"/>
                  <a:pt x="462" y="386"/>
                </a:cubicBezTo>
                <a:close/>
                <a:moveTo>
                  <a:pt x="120" y="387"/>
                </a:moveTo>
                <a:cubicBezTo>
                  <a:pt x="121" y="387"/>
                  <a:pt x="122" y="387"/>
                  <a:pt x="122" y="386"/>
                </a:cubicBezTo>
                <a:cubicBezTo>
                  <a:pt x="121" y="386"/>
                  <a:pt x="121" y="386"/>
                  <a:pt x="121" y="386"/>
                </a:cubicBezTo>
                <a:cubicBezTo>
                  <a:pt x="121" y="387"/>
                  <a:pt x="120" y="387"/>
                  <a:pt x="120" y="387"/>
                </a:cubicBezTo>
                <a:close/>
                <a:moveTo>
                  <a:pt x="336" y="388"/>
                </a:moveTo>
                <a:cubicBezTo>
                  <a:pt x="337" y="388"/>
                  <a:pt x="337" y="389"/>
                  <a:pt x="338" y="389"/>
                </a:cubicBezTo>
                <a:cubicBezTo>
                  <a:pt x="338" y="389"/>
                  <a:pt x="339" y="387"/>
                  <a:pt x="338" y="387"/>
                </a:cubicBezTo>
                <a:cubicBezTo>
                  <a:pt x="337" y="387"/>
                  <a:pt x="337" y="387"/>
                  <a:pt x="336" y="388"/>
                </a:cubicBezTo>
                <a:close/>
                <a:moveTo>
                  <a:pt x="407" y="395"/>
                </a:moveTo>
                <a:cubicBezTo>
                  <a:pt x="409" y="394"/>
                  <a:pt x="409" y="395"/>
                  <a:pt x="410" y="396"/>
                </a:cubicBezTo>
                <a:cubicBezTo>
                  <a:pt x="410" y="394"/>
                  <a:pt x="411" y="391"/>
                  <a:pt x="410" y="389"/>
                </a:cubicBezTo>
                <a:cubicBezTo>
                  <a:pt x="409" y="391"/>
                  <a:pt x="407" y="392"/>
                  <a:pt x="407" y="395"/>
                </a:cubicBezTo>
                <a:close/>
                <a:moveTo>
                  <a:pt x="409" y="391"/>
                </a:moveTo>
                <a:cubicBezTo>
                  <a:pt x="408" y="393"/>
                  <a:pt x="409" y="393"/>
                  <a:pt x="409" y="394"/>
                </a:cubicBezTo>
                <a:cubicBezTo>
                  <a:pt x="409" y="395"/>
                  <a:pt x="408" y="394"/>
                  <a:pt x="408" y="394"/>
                </a:cubicBezTo>
                <a:cubicBezTo>
                  <a:pt x="408" y="393"/>
                  <a:pt x="408" y="391"/>
                  <a:pt x="409" y="391"/>
                </a:cubicBezTo>
                <a:cubicBezTo>
                  <a:pt x="409" y="391"/>
                  <a:pt x="409" y="391"/>
                  <a:pt x="409" y="391"/>
                </a:cubicBezTo>
                <a:close/>
                <a:moveTo>
                  <a:pt x="327" y="395"/>
                </a:moveTo>
                <a:cubicBezTo>
                  <a:pt x="328" y="395"/>
                  <a:pt x="329" y="395"/>
                  <a:pt x="330" y="394"/>
                </a:cubicBezTo>
                <a:cubicBezTo>
                  <a:pt x="331" y="390"/>
                  <a:pt x="326" y="391"/>
                  <a:pt x="327" y="395"/>
                </a:cubicBezTo>
                <a:close/>
                <a:moveTo>
                  <a:pt x="447" y="392"/>
                </a:moveTo>
                <a:cubicBezTo>
                  <a:pt x="447" y="393"/>
                  <a:pt x="448" y="392"/>
                  <a:pt x="448" y="393"/>
                </a:cubicBezTo>
                <a:cubicBezTo>
                  <a:pt x="449" y="393"/>
                  <a:pt x="448" y="393"/>
                  <a:pt x="449" y="393"/>
                </a:cubicBezTo>
                <a:cubicBezTo>
                  <a:pt x="449" y="393"/>
                  <a:pt x="448" y="392"/>
                  <a:pt x="448" y="392"/>
                </a:cubicBezTo>
                <a:cubicBezTo>
                  <a:pt x="448" y="392"/>
                  <a:pt x="448" y="392"/>
                  <a:pt x="447" y="392"/>
                </a:cubicBezTo>
                <a:close/>
                <a:moveTo>
                  <a:pt x="17" y="395"/>
                </a:moveTo>
                <a:cubicBezTo>
                  <a:pt x="18" y="394"/>
                  <a:pt x="17" y="392"/>
                  <a:pt x="16" y="392"/>
                </a:cubicBezTo>
                <a:cubicBezTo>
                  <a:pt x="16" y="393"/>
                  <a:pt x="15" y="393"/>
                  <a:pt x="15" y="394"/>
                </a:cubicBezTo>
                <a:cubicBezTo>
                  <a:pt x="16" y="395"/>
                  <a:pt x="17" y="394"/>
                  <a:pt x="17" y="395"/>
                </a:cubicBezTo>
                <a:close/>
                <a:moveTo>
                  <a:pt x="326" y="395"/>
                </a:moveTo>
                <a:cubicBezTo>
                  <a:pt x="324" y="397"/>
                  <a:pt x="324" y="398"/>
                  <a:pt x="323" y="399"/>
                </a:cubicBezTo>
                <a:cubicBezTo>
                  <a:pt x="323" y="404"/>
                  <a:pt x="329" y="401"/>
                  <a:pt x="329" y="398"/>
                </a:cubicBezTo>
                <a:cubicBezTo>
                  <a:pt x="330" y="397"/>
                  <a:pt x="328" y="396"/>
                  <a:pt x="326" y="395"/>
                </a:cubicBezTo>
                <a:close/>
                <a:moveTo>
                  <a:pt x="377" y="398"/>
                </a:moveTo>
                <a:cubicBezTo>
                  <a:pt x="377" y="397"/>
                  <a:pt x="377" y="396"/>
                  <a:pt x="376" y="396"/>
                </a:cubicBezTo>
                <a:cubicBezTo>
                  <a:pt x="377" y="397"/>
                  <a:pt x="376" y="397"/>
                  <a:pt x="376" y="397"/>
                </a:cubicBezTo>
                <a:cubicBezTo>
                  <a:pt x="376" y="398"/>
                  <a:pt x="376" y="398"/>
                  <a:pt x="376" y="398"/>
                </a:cubicBezTo>
                <a:cubicBezTo>
                  <a:pt x="377" y="398"/>
                  <a:pt x="377" y="398"/>
                  <a:pt x="377" y="398"/>
                </a:cubicBezTo>
                <a:close/>
                <a:moveTo>
                  <a:pt x="112" y="405"/>
                </a:moveTo>
                <a:cubicBezTo>
                  <a:pt x="112" y="406"/>
                  <a:pt x="112" y="406"/>
                  <a:pt x="112" y="406"/>
                </a:cubicBezTo>
                <a:cubicBezTo>
                  <a:pt x="113" y="406"/>
                  <a:pt x="113" y="406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cubicBezTo>
                  <a:pt x="113" y="405"/>
                  <a:pt x="113" y="405"/>
                  <a:pt x="113" y="405"/>
                </a:cubicBezTo>
                <a:lnTo>
                  <a:pt x="112" y="405"/>
                </a:lnTo>
                <a:close/>
                <a:moveTo>
                  <a:pt x="387" y="406"/>
                </a:moveTo>
                <a:cubicBezTo>
                  <a:pt x="386" y="406"/>
                  <a:pt x="385" y="407"/>
                  <a:pt x="386" y="408"/>
                </a:cubicBezTo>
                <a:cubicBezTo>
                  <a:pt x="386" y="407"/>
                  <a:pt x="387" y="407"/>
                  <a:pt x="386" y="407"/>
                </a:cubicBezTo>
                <a:cubicBezTo>
                  <a:pt x="386" y="407"/>
                  <a:pt x="387" y="407"/>
                  <a:pt x="387" y="406"/>
                </a:cubicBezTo>
                <a:close/>
                <a:moveTo>
                  <a:pt x="357" y="408"/>
                </a:moveTo>
                <a:cubicBezTo>
                  <a:pt x="357" y="409"/>
                  <a:pt x="357" y="410"/>
                  <a:pt x="358" y="410"/>
                </a:cubicBezTo>
                <a:cubicBezTo>
                  <a:pt x="358" y="409"/>
                  <a:pt x="358" y="408"/>
                  <a:pt x="358" y="408"/>
                </a:cubicBezTo>
                <a:cubicBezTo>
                  <a:pt x="358" y="408"/>
                  <a:pt x="357" y="408"/>
                  <a:pt x="357" y="408"/>
                </a:cubicBezTo>
                <a:close/>
                <a:moveTo>
                  <a:pt x="385" y="410"/>
                </a:moveTo>
                <a:cubicBezTo>
                  <a:pt x="386" y="410"/>
                  <a:pt x="386" y="409"/>
                  <a:pt x="385" y="408"/>
                </a:cubicBezTo>
                <a:cubicBezTo>
                  <a:pt x="385" y="409"/>
                  <a:pt x="385" y="410"/>
                  <a:pt x="384" y="409"/>
                </a:cubicBezTo>
                <a:cubicBezTo>
                  <a:pt x="384" y="410"/>
                  <a:pt x="384" y="411"/>
                  <a:pt x="385" y="411"/>
                </a:cubicBezTo>
                <a:cubicBezTo>
                  <a:pt x="385" y="410"/>
                  <a:pt x="385" y="411"/>
                  <a:pt x="385" y="410"/>
                </a:cubicBezTo>
                <a:close/>
                <a:moveTo>
                  <a:pt x="480" y="408"/>
                </a:moveTo>
                <a:cubicBezTo>
                  <a:pt x="480" y="411"/>
                  <a:pt x="483" y="412"/>
                  <a:pt x="484" y="413"/>
                </a:cubicBezTo>
                <a:cubicBezTo>
                  <a:pt x="484" y="411"/>
                  <a:pt x="482" y="410"/>
                  <a:pt x="480" y="408"/>
                </a:cubicBezTo>
                <a:close/>
                <a:moveTo>
                  <a:pt x="402" y="410"/>
                </a:moveTo>
                <a:cubicBezTo>
                  <a:pt x="401" y="410"/>
                  <a:pt x="401" y="410"/>
                  <a:pt x="401" y="411"/>
                </a:cubicBezTo>
                <a:cubicBezTo>
                  <a:pt x="402" y="411"/>
                  <a:pt x="402" y="410"/>
                  <a:pt x="402" y="409"/>
                </a:cubicBezTo>
                <a:cubicBezTo>
                  <a:pt x="401" y="409"/>
                  <a:pt x="401" y="410"/>
                  <a:pt x="402" y="410"/>
                </a:cubicBezTo>
                <a:close/>
                <a:moveTo>
                  <a:pt x="505" y="411"/>
                </a:moveTo>
                <a:cubicBezTo>
                  <a:pt x="506" y="411"/>
                  <a:pt x="506" y="412"/>
                  <a:pt x="506" y="412"/>
                </a:cubicBezTo>
                <a:cubicBezTo>
                  <a:pt x="506" y="411"/>
                  <a:pt x="507" y="411"/>
                  <a:pt x="507" y="411"/>
                </a:cubicBezTo>
                <a:cubicBezTo>
                  <a:pt x="506" y="411"/>
                  <a:pt x="505" y="410"/>
                  <a:pt x="505" y="411"/>
                </a:cubicBezTo>
                <a:close/>
                <a:moveTo>
                  <a:pt x="401" y="413"/>
                </a:moveTo>
                <a:cubicBezTo>
                  <a:pt x="401" y="412"/>
                  <a:pt x="401" y="412"/>
                  <a:pt x="401" y="412"/>
                </a:cubicBezTo>
                <a:cubicBezTo>
                  <a:pt x="401" y="414"/>
                  <a:pt x="400" y="413"/>
                  <a:pt x="401" y="415"/>
                </a:cubicBezTo>
                <a:cubicBezTo>
                  <a:pt x="402" y="415"/>
                  <a:pt x="402" y="414"/>
                  <a:pt x="402" y="413"/>
                </a:cubicBezTo>
                <a:cubicBezTo>
                  <a:pt x="402" y="413"/>
                  <a:pt x="401" y="413"/>
                  <a:pt x="401" y="413"/>
                </a:cubicBezTo>
                <a:close/>
                <a:moveTo>
                  <a:pt x="104" y="415"/>
                </a:moveTo>
                <a:cubicBezTo>
                  <a:pt x="105" y="415"/>
                  <a:pt x="106" y="413"/>
                  <a:pt x="105" y="413"/>
                </a:cubicBezTo>
                <a:cubicBezTo>
                  <a:pt x="105" y="413"/>
                  <a:pt x="104" y="414"/>
                  <a:pt x="104" y="415"/>
                </a:cubicBezTo>
                <a:close/>
                <a:moveTo>
                  <a:pt x="385" y="414"/>
                </a:moveTo>
                <a:cubicBezTo>
                  <a:pt x="385" y="414"/>
                  <a:pt x="385" y="413"/>
                  <a:pt x="385" y="413"/>
                </a:cubicBezTo>
                <a:cubicBezTo>
                  <a:pt x="384" y="413"/>
                  <a:pt x="384" y="415"/>
                  <a:pt x="385" y="414"/>
                </a:cubicBezTo>
                <a:close/>
                <a:moveTo>
                  <a:pt x="17" y="415"/>
                </a:moveTo>
                <a:cubicBezTo>
                  <a:pt x="18" y="416"/>
                  <a:pt x="19" y="415"/>
                  <a:pt x="19" y="414"/>
                </a:cubicBezTo>
                <a:cubicBezTo>
                  <a:pt x="17" y="414"/>
                  <a:pt x="17" y="414"/>
                  <a:pt x="17" y="414"/>
                </a:cubicBezTo>
                <a:cubicBezTo>
                  <a:pt x="17" y="415"/>
                  <a:pt x="17" y="415"/>
                  <a:pt x="17" y="415"/>
                </a:cubicBezTo>
                <a:close/>
                <a:moveTo>
                  <a:pt x="103" y="416"/>
                </a:moveTo>
                <a:cubicBezTo>
                  <a:pt x="102" y="417"/>
                  <a:pt x="102" y="417"/>
                  <a:pt x="102" y="418"/>
                </a:cubicBezTo>
                <a:cubicBezTo>
                  <a:pt x="103" y="418"/>
                  <a:pt x="103" y="418"/>
                  <a:pt x="103" y="418"/>
                </a:cubicBezTo>
                <a:cubicBezTo>
                  <a:pt x="103" y="417"/>
                  <a:pt x="103" y="417"/>
                  <a:pt x="103" y="416"/>
                </a:cubicBezTo>
                <a:close/>
                <a:moveTo>
                  <a:pt x="413" y="418"/>
                </a:moveTo>
                <a:cubicBezTo>
                  <a:pt x="413" y="418"/>
                  <a:pt x="412" y="418"/>
                  <a:pt x="413" y="417"/>
                </a:cubicBezTo>
                <a:cubicBezTo>
                  <a:pt x="412" y="417"/>
                  <a:pt x="412" y="419"/>
                  <a:pt x="413" y="418"/>
                </a:cubicBezTo>
                <a:close/>
                <a:moveTo>
                  <a:pt x="108" y="430"/>
                </a:moveTo>
                <a:cubicBezTo>
                  <a:pt x="108" y="430"/>
                  <a:pt x="108" y="431"/>
                  <a:pt x="109" y="431"/>
                </a:cubicBezTo>
                <a:cubicBezTo>
                  <a:pt x="109" y="429"/>
                  <a:pt x="109" y="427"/>
                  <a:pt x="111" y="427"/>
                </a:cubicBezTo>
                <a:cubicBezTo>
                  <a:pt x="111" y="423"/>
                  <a:pt x="114" y="422"/>
                  <a:pt x="114" y="418"/>
                </a:cubicBezTo>
                <a:cubicBezTo>
                  <a:pt x="110" y="419"/>
                  <a:pt x="110" y="426"/>
                  <a:pt x="108" y="430"/>
                </a:cubicBezTo>
                <a:close/>
                <a:moveTo>
                  <a:pt x="517" y="422"/>
                </a:moveTo>
                <a:cubicBezTo>
                  <a:pt x="517" y="421"/>
                  <a:pt x="517" y="421"/>
                  <a:pt x="517" y="421"/>
                </a:cubicBezTo>
                <a:cubicBezTo>
                  <a:pt x="516" y="421"/>
                  <a:pt x="516" y="419"/>
                  <a:pt x="515" y="420"/>
                </a:cubicBezTo>
                <a:cubicBezTo>
                  <a:pt x="515" y="421"/>
                  <a:pt x="516" y="421"/>
                  <a:pt x="517" y="422"/>
                </a:cubicBezTo>
                <a:close/>
                <a:moveTo>
                  <a:pt x="411" y="425"/>
                </a:moveTo>
                <a:cubicBezTo>
                  <a:pt x="411" y="425"/>
                  <a:pt x="411" y="424"/>
                  <a:pt x="412" y="424"/>
                </a:cubicBezTo>
                <a:cubicBezTo>
                  <a:pt x="412" y="423"/>
                  <a:pt x="413" y="423"/>
                  <a:pt x="412" y="423"/>
                </a:cubicBezTo>
                <a:cubicBezTo>
                  <a:pt x="412" y="424"/>
                  <a:pt x="411" y="424"/>
                  <a:pt x="411" y="425"/>
                </a:cubicBezTo>
                <a:close/>
                <a:moveTo>
                  <a:pt x="366" y="424"/>
                </a:moveTo>
                <a:cubicBezTo>
                  <a:pt x="366" y="425"/>
                  <a:pt x="366" y="425"/>
                  <a:pt x="367" y="425"/>
                </a:cubicBezTo>
                <a:cubicBezTo>
                  <a:pt x="367" y="425"/>
                  <a:pt x="367" y="425"/>
                  <a:pt x="367" y="425"/>
                </a:cubicBezTo>
                <a:cubicBezTo>
                  <a:pt x="367" y="425"/>
                  <a:pt x="367" y="425"/>
                  <a:pt x="368" y="424"/>
                </a:cubicBezTo>
                <a:cubicBezTo>
                  <a:pt x="367" y="424"/>
                  <a:pt x="367" y="424"/>
                  <a:pt x="366" y="424"/>
                </a:cubicBezTo>
                <a:close/>
                <a:moveTo>
                  <a:pt x="350" y="430"/>
                </a:moveTo>
                <a:cubicBezTo>
                  <a:pt x="350" y="431"/>
                  <a:pt x="351" y="432"/>
                  <a:pt x="353" y="432"/>
                </a:cubicBezTo>
                <a:cubicBezTo>
                  <a:pt x="353" y="431"/>
                  <a:pt x="354" y="430"/>
                  <a:pt x="353" y="428"/>
                </a:cubicBezTo>
                <a:cubicBezTo>
                  <a:pt x="352" y="428"/>
                  <a:pt x="350" y="429"/>
                  <a:pt x="350" y="430"/>
                </a:cubicBezTo>
                <a:close/>
                <a:moveTo>
                  <a:pt x="495" y="433"/>
                </a:moveTo>
                <a:cubicBezTo>
                  <a:pt x="495" y="433"/>
                  <a:pt x="495" y="433"/>
                  <a:pt x="495" y="433"/>
                </a:cubicBezTo>
                <a:cubicBezTo>
                  <a:pt x="495" y="432"/>
                  <a:pt x="494" y="431"/>
                  <a:pt x="493" y="432"/>
                </a:cubicBezTo>
                <a:cubicBezTo>
                  <a:pt x="494" y="432"/>
                  <a:pt x="494" y="432"/>
                  <a:pt x="494" y="432"/>
                </a:cubicBezTo>
                <a:cubicBezTo>
                  <a:pt x="494" y="433"/>
                  <a:pt x="494" y="433"/>
                  <a:pt x="495" y="433"/>
                </a:cubicBezTo>
                <a:close/>
                <a:moveTo>
                  <a:pt x="502" y="435"/>
                </a:moveTo>
                <a:cubicBezTo>
                  <a:pt x="502" y="435"/>
                  <a:pt x="501" y="434"/>
                  <a:pt x="500" y="434"/>
                </a:cubicBezTo>
                <a:cubicBezTo>
                  <a:pt x="501" y="435"/>
                  <a:pt x="502" y="436"/>
                  <a:pt x="502" y="435"/>
                </a:cubicBezTo>
                <a:close/>
                <a:moveTo>
                  <a:pt x="395" y="444"/>
                </a:moveTo>
                <a:cubicBezTo>
                  <a:pt x="395" y="444"/>
                  <a:pt x="395" y="444"/>
                  <a:pt x="395" y="444"/>
                </a:cubicBezTo>
                <a:cubicBezTo>
                  <a:pt x="395" y="444"/>
                  <a:pt x="395" y="444"/>
                  <a:pt x="395" y="444"/>
                </a:cubicBezTo>
                <a:cubicBezTo>
                  <a:pt x="396" y="444"/>
                  <a:pt x="396" y="445"/>
                  <a:pt x="396" y="445"/>
                </a:cubicBezTo>
                <a:cubicBezTo>
                  <a:pt x="396" y="445"/>
                  <a:pt x="397" y="444"/>
                  <a:pt x="397" y="443"/>
                </a:cubicBezTo>
                <a:cubicBezTo>
                  <a:pt x="396" y="443"/>
                  <a:pt x="396" y="444"/>
                  <a:pt x="395" y="444"/>
                </a:cubicBezTo>
                <a:close/>
                <a:moveTo>
                  <a:pt x="547" y="454"/>
                </a:moveTo>
                <a:cubicBezTo>
                  <a:pt x="547" y="454"/>
                  <a:pt x="547" y="454"/>
                  <a:pt x="548" y="454"/>
                </a:cubicBezTo>
                <a:cubicBezTo>
                  <a:pt x="549" y="454"/>
                  <a:pt x="549" y="453"/>
                  <a:pt x="548" y="452"/>
                </a:cubicBezTo>
                <a:cubicBezTo>
                  <a:pt x="547" y="452"/>
                  <a:pt x="547" y="453"/>
                  <a:pt x="547" y="454"/>
                </a:cubicBezTo>
                <a:close/>
                <a:moveTo>
                  <a:pt x="17" y="494"/>
                </a:moveTo>
                <a:cubicBezTo>
                  <a:pt x="18" y="494"/>
                  <a:pt x="19" y="493"/>
                  <a:pt x="18" y="491"/>
                </a:cubicBezTo>
                <a:cubicBezTo>
                  <a:pt x="16" y="491"/>
                  <a:pt x="16" y="493"/>
                  <a:pt x="17" y="494"/>
                </a:cubicBezTo>
                <a:close/>
                <a:moveTo>
                  <a:pt x="25" y="507"/>
                </a:moveTo>
                <a:cubicBezTo>
                  <a:pt x="25" y="507"/>
                  <a:pt x="25" y="507"/>
                  <a:pt x="26" y="507"/>
                </a:cubicBezTo>
                <a:cubicBezTo>
                  <a:pt x="26" y="507"/>
                  <a:pt x="26" y="507"/>
                  <a:pt x="26" y="506"/>
                </a:cubicBezTo>
                <a:cubicBezTo>
                  <a:pt x="25" y="506"/>
                  <a:pt x="25" y="506"/>
                  <a:pt x="25" y="507"/>
                </a:cubicBezTo>
                <a:close/>
                <a:moveTo>
                  <a:pt x="120" y="25"/>
                </a:moveTo>
                <a:cubicBezTo>
                  <a:pt x="123" y="26"/>
                  <a:pt x="124" y="29"/>
                  <a:pt x="127" y="29"/>
                </a:cubicBezTo>
                <a:cubicBezTo>
                  <a:pt x="127" y="29"/>
                  <a:pt x="127" y="30"/>
                  <a:pt x="127" y="30"/>
                </a:cubicBezTo>
                <a:cubicBezTo>
                  <a:pt x="131" y="29"/>
                  <a:pt x="134" y="25"/>
                  <a:pt x="134" y="22"/>
                </a:cubicBezTo>
                <a:cubicBezTo>
                  <a:pt x="135" y="22"/>
                  <a:pt x="135" y="20"/>
                  <a:pt x="137" y="20"/>
                </a:cubicBezTo>
                <a:cubicBezTo>
                  <a:pt x="137" y="17"/>
                  <a:pt x="136" y="13"/>
                  <a:pt x="134" y="13"/>
                </a:cubicBezTo>
                <a:cubicBezTo>
                  <a:pt x="131" y="13"/>
                  <a:pt x="130" y="18"/>
                  <a:pt x="127" y="17"/>
                </a:cubicBezTo>
                <a:cubicBezTo>
                  <a:pt x="126" y="17"/>
                  <a:pt x="126" y="18"/>
                  <a:pt x="126" y="18"/>
                </a:cubicBezTo>
                <a:cubicBezTo>
                  <a:pt x="123" y="16"/>
                  <a:pt x="123" y="13"/>
                  <a:pt x="121" y="11"/>
                </a:cubicBezTo>
                <a:cubicBezTo>
                  <a:pt x="121" y="15"/>
                  <a:pt x="125" y="18"/>
                  <a:pt x="122" y="21"/>
                </a:cubicBezTo>
                <a:cubicBezTo>
                  <a:pt x="122" y="20"/>
                  <a:pt x="121" y="22"/>
                  <a:pt x="120" y="21"/>
                </a:cubicBezTo>
                <a:cubicBezTo>
                  <a:pt x="120" y="23"/>
                  <a:pt x="121" y="23"/>
                  <a:pt x="120" y="25"/>
                </a:cubicBezTo>
                <a:close/>
                <a:moveTo>
                  <a:pt x="251" y="267"/>
                </a:moveTo>
                <a:cubicBezTo>
                  <a:pt x="251" y="267"/>
                  <a:pt x="251" y="267"/>
                  <a:pt x="251" y="267"/>
                </a:cubicBezTo>
                <a:cubicBezTo>
                  <a:pt x="251" y="267"/>
                  <a:pt x="251" y="267"/>
                  <a:pt x="251" y="267"/>
                </a:cubicBezTo>
                <a:close/>
                <a:moveTo>
                  <a:pt x="423" y="32"/>
                </a:moveTo>
                <a:cubicBezTo>
                  <a:pt x="422" y="30"/>
                  <a:pt x="424" y="30"/>
                  <a:pt x="425" y="29"/>
                </a:cubicBezTo>
                <a:cubicBezTo>
                  <a:pt x="424" y="29"/>
                  <a:pt x="425" y="27"/>
                  <a:pt x="424" y="28"/>
                </a:cubicBezTo>
                <a:cubicBezTo>
                  <a:pt x="424" y="28"/>
                  <a:pt x="419" y="29"/>
                  <a:pt x="420" y="27"/>
                </a:cubicBezTo>
                <a:cubicBezTo>
                  <a:pt x="419" y="28"/>
                  <a:pt x="417" y="30"/>
                  <a:pt x="416" y="29"/>
                </a:cubicBezTo>
                <a:cubicBezTo>
                  <a:pt x="414" y="30"/>
                  <a:pt x="414" y="31"/>
                  <a:pt x="412" y="31"/>
                </a:cubicBezTo>
                <a:cubicBezTo>
                  <a:pt x="411" y="33"/>
                  <a:pt x="409" y="33"/>
                  <a:pt x="409" y="36"/>
                </a:cubicBezTo>
                <a:cubicBezTo>
                  <a:pt x="404" y="39"/>
                  <a:pt x="400" y="44"/>
                  <a:pt x="396" y="47"/>
                </a:cubicBezTo>
                <a:cubicBezTo>
                  <a:pt x="396" y="47"/>
                  <a:pt x="396" y="47"/>
                  <a:pt x="396" y="48"/>
                </a:cubicBezTo>
                <a:cubicBezTo>
                  <a:pt x="391" y="51"/>
                  <a:pt x="387" y="58"/>
                  <a:pt x="382" y="61"/>
                </a:cubicBezTo>
                <a:cubicBezTo>
                  <a:pt x="381" y="63"/>
                  <a:pt x="380" y="64"/>
                  <a:pt x="380" y="65"/>
                </a:cubicBezTo>
                <a:cubicBezTo>
                  <a:pt x="379" y="66"/>
                  <a:pt x="378" y="66"/>
                  <a:pt x="377" y="67"/>
                </a:cubicBezTo>
                <a:cubicBezTo>
                  <a:pt x="375" y="71"/>
                  <a:pt x="374" y="75"/>
                  <a:pt x="370" y="76"/>
                </a:cubicBezTo>
                <a:cubicBezTo>
                  <a:pt x="367" y="79"/>
                  <a:pt x="363" y="81"/>
                  <a:pt x="360" y="84"/>
                </a:cubicBezTo>
                <a:cubicBezTo>
                  <a:pt x="359" y="84"/>
                  <a:pt x="360" y="83"/>
                  <a:pt x="359" y="82"/>
                </a:cubicBezTo>
                <a:cubicBezTo>
                  <a:pt x="357" y="83"/>
                  <a:pt x="354" y="81"/>
                  <a:pt x="353" y="80"/>
                </a:cubicBezTo>
                <a:cubicBezTo>
                  <a:pt x="355" y="79"/>
                  <a:pt x="358" y="80"/>
                  <a:pt x="361" y="78"/>
                </a:cubicBezTo>
                <a:cubicBezTo>
                  <a:pt x="361" y="78"/>
                  <a:pt x="361" y="78"/>
                  <a:pt x="362" y="78"/>
                </a:cubicBezTo>
                <a:cubicBezTo>
                  <a:pt x="361" y="77"/>
                  <a:pt x="361" y="76"/>
                  <a:pt x="361" y="74"/>
                </a:cubicBezTo>
                <a:cubicBezTo>
                  <a:pt x="360" y="73"/>
                  <a:pt x="358" y="73"/>
                  <a:pt x="359" y="70"/>
                </a:cubicBezTo>
                <a:cubicBezTo>
                  <a:pt x="357" y="66"/>
                  <a:pt x="355" y="63"/>
                  <a:pt x="355" y="57"/>
                </a:cubicBezTo>
                <a:cubicBezTo>
                  <a:pt x="353" y="56"/>
                  <a:pt x="353" y="54"/>
                  <a:pt x="352" y="52"/>
                </a:cubicBezTo>
                <a:cubicBezTo>
                  <a:pt x="359" y="46"/>
                  <a:pt x="372" y="45"/>
                  <a:pt x="381" y="42"/>
                </a:cubicBezTo>
                <a:cubicBezTo>
                  <a:pt x="375" y="43"/>
                  <a:pt x="370" y="45"/>
                  <a:pt x="365" y="45"/>
                </a:cubicBezTo>
                <a:cubicBezTo>
                  <a:pt x="365" y="46"/>
                  <a:pt x="363" y="46"/>
                  <a:pt x="362" y="46"/>
                </a:cubicBezTo>
                <a:cubicBezTo>
                  <a:pt x="361" y="46"/>
                  <a:pt x="360" y="47"/>
                  <a:pt x="359" y="47"/>
                </a:cubicBezTo>
                <a:cubicBezTo>
                  <a:pt x="357" y="48"/>
                  <a:pt x="353" y="50"/>
                  <a:pt x="350" y="52"/>
                </a:cubicBezTo>
                <a:cubicBezTo>
                  <a:pt x="348" y="51"/>
                  <a:pt x="347" y="50"/>
                  <a:pt x="346" y="47"/>
                </a:cubicBezTo>
                <a:cubicBezTo>
                  <a:pt x="346" y="48"/>
                  <a:pt x="345" y="48"/>
                  <a:pt x="344" y="48"/>
                </a:cubicBezTo>
                <a:cubicBezTo>
                  <a:pt x="339" y="44"/>
                  <a:pt x="330" y="44"/>
                  <a:pt x="326" y="39"/>
                </a:cubicBezTo>
                <a:cubicBezTo>
                  <a:pt x="326" y="39"/>
                  <a:pt x="326" y="39"/>
                  <a:pt x="326" y="38"/>
                </a:cubicBezTo>
                <a:cubicBezTo>
                  <a:pt x="325" y="39"/>
                  <a:pt x="325" y="38"/>
                  <a:pt x="324" y="38"/>
                </a:cubicBezTo>
                <a:cubicBezTo>
                  <a:pt x="319" y="38"/>
                  <a:pt x="317" y="39"/>
                  <a:pt x="311" y="41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315" y="34"/>
                  <a:pt x="319" y="31"/>
                  <a:pt x="323" y="25"/>
                </a:cubicBezTo>
                <a:cubicBezTo>
                  <a:pt x="317" y="31"/>
                  <a:pt x="312" y="38"/>
                  <a:pt x="306" y="44"/>
                </a:cubicBezTo>
                <a:cubicBezTo>
                  <a:pt x="304" y="44"/>
                  <a:pt x="302" y="45"/>
                  <a:pt x="301" y="46"/>
                </a:cubicBezTo>
                <a:cubicBezTo>
                  <a:pt x="295" y="48"/>
                  <a:pt x="292" y="51"/>
                  <a:pt x="287" y="53"/>
                </a:cubicBezTo>
                <a:cubicBezTo>
                  <a:pt x="287" y="53"/>
                  <a:pt x="287" y="53"/>
                  <a:pt x="287" y="52"/>
                </a:cubicBezTo>
                <a:cubicBezTo>
                  <a:pt x="286" y="53"/>
                  <a:pt x="287" y="54"/>
                  <a:pt x="286" y="54"/>
                </a:cubicBezTo>
                <a:cubicBezTo>
                  <a:pt x="284" y="53"/>
                  <a:pt x="278" y="56"/>
                  <a:pt x="276" y="55"/>
                </a:cubicBezTo>
                <a:cubicBezTo>
                  <a:pt x="276" y="56"/>
                  <a:pt x="273" y="56"/>
                  <a:pt x="273" y="55"/>
                </a:cubicBezTo>
                <a:cubicBezTo>
                  <a:pt x="269" y="60"/>
                  <a:pt x="260" y="61"/>
                  <a:pt x="256" y="56"/>
                </a:cubicBezTo>
                <a:cubicBezTo>
                  <a:pt x="256" y="55"/>
                  <a:pt x="256" y="54"/>
                  <a:pt x="257" y="53"/>
                </a:cubicBezTo>
                <a:cubicBezTo>
                  <a:pt x="256" y="52"/>
                  <a:pt x="256" y="53"/>
                  <a:pt x="255" y="53"/>
                </a:cubicBezTo>
                <a:cubicBezTo>
                  <a:pt x="255" y="54"/>
                  <a:pt x="256" y="55"/>
                  <a:pt x="255" y="55"/>
                </a:cubicBezTo>
                <a:cubicBezTo>
                  <a:pt x="250" y="51"/>
                  <a:pt x="250" y="44"/>
                  <a:pt x="248" y="38"/>
                </a:cubicBezTo>
                <a:cubicBezTo>
                  <a:pt x="246" y="37"/>
                  <a:pt x="245" y="39"/>
                  <a:pt x="244" y="39"/>
                </a:cubicBezTo>
                <a:cubicBezTo>
                  <a:pt x="244" y="43"/>
                  <a:pt x="244" y="43"/>
                  <a:pt x="244" y="43"/>
                </a:cubicBezTo>
                <a:cubicBezTo>
                  <a:pt x="242" y="46"/>
                  <a:pt x="243" y="51"/>
                  <a:pt x="241" y="53"/>
                </a:cubicBezTo>
                <a:cubicBezTo>
                  <a:pt x="239" y="55"/>
                  <a:pt x="237" y="60"/>
                  <a:pt x="235" y="60"/>
                </a:cubicBezTo>
                <a:cubicBezTo>
                  <a:pt x="235" y="60"/>
                  <a:pt x="235" y="61"/>
                  <a:pt x="234" y="61"/>
                </a:cubicBezTo>
                <a:cubicBezTo>
                  <a:pt x="233" y="61"/>
                  <a:pt x="232" y="60"/>
                  <a:pt x="232" y="59"/>
                </a:cubicBezTo>
                <a:cubicBezTo>
                  <a:pt x="232" y="59"/>
                  <a:pt x="232" y="59"/>
                  <a:pt x="231" y="59"/>
                </a:cubicBezTo>
                <a:cubicBezTo>
                  <a:pt x="231" y="58"/>
                  <a:pt x="230" y="58"/>
                  <a:pt x="229" y="59"/>
                </a:cubicBezTo>
                <a:cubicBezTo>
                  <a:pt x="229" y="57"/>
                  <a:pt x="228" y="57"/>
                  <a:pt x="228" y="57"/>
                </a:cubicBezTo>
                <a:cubicBezTo>
                  <a:pt x="226" y="53"/>
                  <a:pt x="226" y="50"/>
                  <a:pt x="226" y="46"/>
                </a:cubicBezTo>
                <a:cubicBezTo>
                  <a:pt x="225" y="40"/>
                  <a:pt x="222" y="34"/>
                  <a:pt x="222" y="29"/>
                </a:cubicBezTo>
                <a:cubicBezTo>
                  <a:pt x="219" y="25"/>
                  <a:pt x="221" y="19"/>
                  <a:pt x="217" y="15"/>
                </a:cubicBezTo>
                <a:cubicBezTo>
                  <a:pt x="215" y="15"/>
                  <a:pt x="215" y="15"/>
                  <a:pt x="215" y="15"/>
                </a:cubicBezTo>
                <a:cubicBezTo>
                  <a:pt x="211" y="21"/>
                  <a:pt x="217" y="28"/>
                  <a:pt x="216" y="33"/>
                </a:cubicBezTo>
                <a:cubicBezTo>
                  <a:pt x="216" y="34"/>
                  <a:pt x="215" y="35"/>
                  <a:pt x="215" y="36"/>
                </a:cubicBezTo>
                <a:cubicBezTo>
                  <a:pt x="215" y="39"/>
                  <a:pt x="217" y="42"/>
                  <a:pt x="216" y="44"/>
                </a:cubicBezTo>
                <a:cubicBezTo>
                  <a:pt x="216" y="44"/>
                  <a:pt x="216" y="44"/>
                  <a:pt x="216" y="45"/>
                </a:cubicBezTo>
                <a:cubicBezTo>
                  <a:pt x="216" y="45"/>
                  <a:pt x="216" y="45"/>
                  <a:pt x="216" y="45"/>
                </a:cubicBezTo>
                <a:cubicBezTo>
                  <a:pt x="217" y="51"/>
                  <a:pt x="221" y="58"/>
                  <a:pt x="217" y="62"/>
                </a:cubicBezTo>
                <a:cubicBezTo>
                  <a:pt x="217" y="62"/>
                  <a:pt x="217" y="61"/>
                  <a:pt x="216" y="61"/>
                </a:cubicBezTo>
                <a:cubicBezTo>
                  <a:pt x="213" y="62"/>
                  <a:pt x="216" y="67"/>
                  <a:pt x="213" y="69"/>
                </a:cubicBezTo>
                <a:cubicBezTo>
                  <a:pt x="213" y="68"/>
                  <a:pt x="212" y="69"/>
                  <a:pt x="212" y="69"/>
                </a:cubicBezTo>
                <a:cubicBezTo>
                  <a:pt x="211" y="65"/>
                  <a:pt x="206" y="63"/>
                  <a:pt x="208" y="59"/>
                </a:cubicBezTo>
                <a:cubicBezTo>
                  <a:pt x="206" y="59"/>
                  <a:pt x="206" y="59"/>
                  <a:pt x="205" y="60"/>
                </a:cubicBezTo>
                <a:cubicBezTo>
                  <a:pt x="205" y="59"/>
                  <a:pt x="204" y="58"/>
                  <a:pt x="203" y="58"/>
                </a:cubicBezTo>
                <a:cubicBezTo>
                  <a:pt x="203" y="59"/>
                  <a:pt x="202" y="60"/>
                  <a:pt x="202" y="60"/>
                </a:cubicBezTo>
                <a:cubicBezTo>
                  <a:pt x="201" y="60"/>
                  <a:pt x="200" y="59"/>
                  <a:pt x="199" y="60"/>
                </a:cubicBezTo>
                <a:cubicBezTo>
                  <a:pt x="198" y="64"/>
                  <a:pt x="198" y="66"/>
                  <a:pt x="200" y="69"/>
                </a:cubicBezTo>
                <a:cubicBezTo>
                  <a:pt x="201" y="68"/>
                  <a:pt x="201" y="69"/>
                  <a:pt x="201" y="69"/>
                </a:cubicBezTo>
                <a:cubicBezTo>
                  <a:pt x="203" y="72"/>
                  <a:pt x="200" y="76"/>
                  <a:pt x="197" y="75"/>
                </a:cubicBezTo>
                <a:cubicBezTo>
                  <a:pt x="193" y="74"/>
                  <a:pt x="191" y="72"/>
                  <a:pt x="190" y="69"/>
                </a:cubicBezTo>
                <a:cubicBezTo>
                  <a:pt x="189" y="69"/>
                  <a:pt x="187" y="68"/>
                  <a:pt x="186" y="67"/>
                </a:cubicBezTo>
                <a:cubicBezTo>
                  <a:pt x="184" y="71"/>
                  <a:pt x="187" y="72"/>
                  <a:pt x="186" y="74"/>
                </a:cubicBezTo>
                <a:cubicBezTo>
                  <a:pt x="189" y="74"/>
                  <a:pt x="189" y="78"/>
                  <a:pt x="188" y="79"/>
                </a:cubicBezTo>
                <a:cubicBezTo>
                  <a:pt x="182" y="78"/>
                  <a:pt x="179" y="74"/>
                  <a:pt x="173" y="74"/>
                </a:cubicBezTo>
                <a:cubicBezTo>
                  <a:pt x="173" y="73"/>
                  <a:pt x="173" y="74"/>
                  <a:pt x="173" y="73"/>
                </a:cubicBezTo>
                <a:cubicBezTo>
                  <a:pt x="172" y="72"/>
                  <a:pt x="172" y="74"/>
                  <a:pt x="171" y="74"/>
                </a:cubicBezTo>
                <a:cubicBezTo>
                  <a:pt x="171" y="73"/>
                  <a:pt x="172" y="71"/>
                  <a:pt x="171" y="70"/>
                </a:cubicBezTo>
                <a:cubicBezTo>
                  <a:pt x="171" y="71"/>
                  <a:pt x="170" y="71"/>
                  <a:pt x="169" y="72"/>
                </a:cubicBezTo>
                <a:cubicBezTo>
                  <a:pt x="169" y="72"/>
                  <a:pt x="168" y="71"/>
                  <a:pt x="167" y="72"/>
                </a:cubicBezTo>
                <a:cubicBezTo>
                  <a:pt x="168" y="73"/>
                  <a:pt x="167" y="74"/>
                  <a:pt x="167" y="76"/>
                </a:cubicBezTo>
                <a:cubicBezTo>
                  <a:pt x="169" y="76"/>
                  <a:pt x="171" y="78"/>
                  <a:pt x="170" y="80"/>
                </a:cubicBezTo>
                <a:cubicBezTo>
                  <a:pt x="168" y="81"/>
                  <a:pt x="165" y="80"/>
                  <a:pt x="165" y="77"/>
                </a:cubicBezTo>
                <a:cubicBezTo>
                  <a:pt x="162" y="76"/>
                  <a:pt x="162" y="74"/>
                  <a:pt x="160" y="72"/>
                </a:cubicBezTo>
                <a:cubicBezTo>
                  <a:pt x="161" y="73"/>
                  <a:pt x="161" y="71"/>
                  <a:pt x="162" y="71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2" y="72"/>
                  <a:pt x="162" y="74"/>
                  <a:pt x="162" y="74"/>
                </a:cubicBezTo>
                <a:cubicBezTo>
                  <a:pt x="163" y="75"/>
                  <a:pt x="164" y="75"/>
                  <a:pt x="165" y="75"/>
                </a:cubicBezTo>
                <a:cubicBezTo>
                  <a:pt x="166" y="73"/>
                  <a:pt x="165" y="73"/>
                  <a:pt x="165" y="72"/>
                </a:cubicBezTo>
                <a:cubicBezTo>
                  <a:pt x="166" y="71"/>
                  <a:pt x="166" y="71"/>
                  <a:pt x="166" y="72"/>
                </a:cubicBezTo>
                <a:cubicBezTo>
                  <a:pt x="167" y="70"/>
                  <a:pt x="166" y="68"/>
                  <a:pt x="165" y="67"/>
                </a:cubicBezTo>
                <a:cubicBezTo>
                  <a:pt x="165" y="65"/>
                  <a:pt x="164" y="63"/>
                  <a:pt x="162" y="63"/>
                </a:cubicBezTo>
                <a:cubicBezTo>
                  <a:pt x="159" y="63"/>
                  <a:pt x="159" y="66"/>
                  <a:pt x="158" y="68"/>
                </a:cubicBezTo>
                <a:cubicBezTo>
                  <a:pt x="159" y="69"/>
                  <a:pt x="159" y="71"/>
                  <a:pt x="159" y="72"/>
                </a:cubicBezTo>
                <a:cubicBezTo>
                  <a:pt x="158" y="71"/>
                  <a:pt x="154" y="70"/>
                  <a:pt x="154" y="68"/>
                </a:cubicBezTo>
                <a:cubicBezTo>
                  <a:pt x="150" y="67"/>
                  <a:pt x="148" y="63"/>
                  <a:pt x="144" y="61"/>
                </a:cubicBezTo>
                <a:cubicBezTo>
                  <a:pt x="144" y="61"/>
                  <a:pt x="144" y="62"/>
                  <a:pt x="144" y="62"/>
                </a:cubicBezTo>
                <a:cubicBezTo>
                  <a:pt x="143" y="62"/>
                  <a:pt x="142" y="62"/>
                  <a:pt x="142" y="61"/>
                </a:cubicBezTo>
                <a:cubicBezTo>
                  <a:pt x="140" y="62"/>
                  <a:pt x="136" y="57"/>
                  <a:pt x="135" y="62"/>
                </a:cubicBezTo>
                <a:cubicBezTo>
                  <a:pt x="136" y="63"/>
                  <a:pt x="138" y="64"/>
                  <a:pt x="137" y="65"/>
                </a:cubicBezTo>
                <a:cubicBezTo>
                  <a:pt x="139" y="66"/>
                  <a:pt x="140" y="68"/>
                  <a:pt x="142" y="70"/>
                </a:cubicBezTo>
                <a:cubicBezTo>
                  <a:pt x="144" y="71"/>
                  <a:pt x="145" y="74"/>
                  <a:pt x="146" y="75"/>
                </a:cubicBezTo>
                <a:cubicBezTo>
                  <a:pt x="144" y="74"/>
                  <a:pt x="142" y="72"/>
                  <a:pt x="141" y="70"/>
                </a:cubicBezTo>
                <a:cubicBezTo>
                  <a:pt x="140" y="70"/>
                  <a:pt x="140" y="71"/>
                  <a:pt x="140" y="71"/>
                </a:cubicBezTo>
                <a:cubicBezTo>
                  <a:pt x="137" y="68"/>
                  <a:pt x="131" y="66"/>
                  <a:pt x="130" y="62"/>
                </a:cubicBezTo>
                <a:cubicBezTo>
                  <a:pt x="128" y="62"/>
                  <a:pt x="129" y="60"/>
                  <a:pt x="128" y="60"/>
                </a:cubicBezTo>
                <a:cubicBezTo>
                  <a:pt x="127" y="59"/>
                  <a:pt x="124" y="58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3" y="54"/>
                  <a:pt x="121" y="55"/>
                  <a:pt x="121" y="54"/>
                </a:cubicBezTo>
                <a:cubicBezTo>
                  <a:pt x="119" y="51"/>
                  <a:pt x="117" y="49"/>
                  <a:pt x="115" y="46"/>
                </a:cubicBezTo>
                <a:cubicBezTo>
                  <a:pt x="113" y="43"/>
                  <a:pt x="108" y="41"/>
                  <a:pt x="107" y="37"/>
                </a:cubicBezTo>
                <a:cubicBezTo>
                  <a:pt x="106" y="37"/>
                  <a:pt x="107" y="37"/>
                  <a:pt x="107" y="37"/>
                </a:cubicBezTo>
                <a:cubicBezTo>
                  <a:pt x="106" y="36"/>
                  <a:pt x="106" y="37"/>
                  <a:pt x="105" y="37"/>
                </a:cubicBezTo>
                <a:cubicBezTo>
                  <a:pt x="105" y="35"/>
                  <a:pt x="102" y="37"/>
                  <a:pt x="103" y="35"/>
                </a:cubicBezTo>
                <a:cubicBezTo>
                  <a:pt x="100" y="33"/>
                  <a:pt x="98" y="32"/>
                  <a:pt x="98" y="29"/>
                </a:cubicBezTo>
                <a:cubicBezTo>
                  <a:pt x="97" y="29"/>
                  <a:pt x="97" y="29"/>
                  <a:pt x="96" y="29"/>
                </a:cubicBezTo>
                <a:cubicBezTo>
                  <a:pt x="96" y="29"/>
                  <a:pt x="96" y="28"/>
                  <a:pt x="95" y="27"/>
                </a:cubicBezTo>
                <a:cubicBezTo>
                  <a:pt x="95" y="30"/>
                  <a:pt x="99" y="32"/>
                  <a:pt x="100" y="35"/>
                </a:cubicBezTo>
                <a:cubicBezTo>
                  <a:pt x="102" y="35"/>
                  <a:pt x="103" y="36"/>
                  <a:pt x="103" y="38"/>
                </a:cubicBezTo>
                <a:cubicBezTo>
                  <a:pt x="103" y="40"/>
                  <a:pt x="105" y="41"/>
                  <a:pt x="105" y="42"/>
                </a:cubicBezTo>
                <a:cubicBezTo>
                  <a:pt x="105" y="42"/>
                  <a:pt x="106" y="42"/>
                  <a:pt x="106" y="42"/>
                </a:cubicBezTo>
                <a:cubicBezTo>
                  <a:pt x="107" y="44"/>
                  <a:pt x="110" y="45"/>
                  <a:pt x="111" y="48"/>
                </a:cubicBezTo>
                <a:cubicBezTo>
                  <a:pt x="115" y="51"/>
                  <a:pt x="120" y="55"/>
                  <a:pt x="122" y="61"/>
                </a:cubicBezTo>
                <a:cubicBezTo>
                  <a:pt x="123" y="61"/>
                  <a:pt x="124" y="63"/>
                  <a:pt x="125" y="62"/>
                </a:cubicBezTo>
                <a:cubicBezTo>
                  <a:pt x="128" y="67"/>
                  <a:pt x="133" y="69"/>
                  <a:pt x="136" y="74"/>
                </a:cubicBezTo>
                <a:cubicBezTo>
                  <a:pt x="136" y="74"/>
                  <a:pt x="139" y="75"/>
                  <a:pt x="140" y="76"/>
                </a:cubicBezTo>
                <a:cubicBezTo>
                  <a:pt x="145" y="80"/>
                  <a:pt x="148" y="84"/>
                  <a:pt x="149" y="91"/>
                </a:cubicBezTo>
                <a:cubicBezTo>
                  <a:pt x="150" y="91"/>
                  <a:pt x="149" y="92"/>
                  <a:pt x="150" y="92"/>
                </a:cubicBezTo>
                <a:cubicBezTo>
                  <a:pt x="150" y="89"/>
                  <a:pt x="148" y="87"/>
                  <a:pt x="148" y="84"/>
                </a:cubicBezTo>
                <a:cubicBezTo>
                  <a:pt x="147" y="84"/>
                  <a:pt x="147" y="83"/>
                  <a:pt x="147" y="83"/>
                </a:cubicBezTo>
                <a:cubicBezTo>
                  <a:pt x="150" y="84"/>
                  <a:pt x="151" y="87"/>
                  <a:pt x="154" y="89"/>
                </a:cubicBezTo>
                <a:cubicBezTo>
                  <a:pt x="154" y="87"/>
                  <a:pt x="151" y="86"/>
                  <a:pt x="152" y="85"/>
                </a:cubicBezTo>
                <a:cubicBezTo>
                  <a:pt x="154" y="85"/>
                  <a:pt x="158" y="87"/>
                  <a:pt x="156" y="90"/>
                </a:cubicBezTo>
                <a:cubicBezTo>
                  <a:pt x="157" y="92"/>
                  <a:pt x="158" y="93"/>
                  <a:pt x="157" y="96"/>
                </a:cubicBezTo>
                <a:cubicBezTo>
                  <a:pt x="156" y="97"/>
                  <a:pt x="156" y="96"/>
                  <a:pt x="155" y="97"/>
                </a:cubicBezTo>
                <a:cubicBezTo>
                  <a:pt x="154" y="97"/>
                  <a:pt x="154" y="97"/>
                  <a:pt x="154" y="96"/>
                </a:cubicBezTo>
                <a:cubicBezTo>
                  <a:pt x="153" y="95"/>
                  <a:pt x="154" y="95"/>
                  <a:pt x="154" y="93"/>
                </a:cubicBezTo>
                <a:cubicBezTo>
                  <a:pt x="153" y="93"/>
                  <a:pt x="152" y="92"/>
                  <a:pt x="150" y="92"/>
                </a:cubicBezTo>
                <a:cubicBezTo>
                  <a:pt x="150" y="97"/>
                  <a:pt x="153" y="102"/>
                  <a:pt x="149" y="106"/>
                </a:cubicBezTo>
                <a:cubicBezTo>
                  <a:pt x="148" y="105"/>
                  <a:pt x="147" y="104"/>
                  <a:pt x="145" y="104"/>
                </a:cubicBezTo>
                <a:cubicBezTo>
                  <a:pt x="144" y="105"/>
                  <a:pt x="146" y="106"/>
                  <a:pt x="146" y="108"/>
                </a:cubicBezTo>
                <a:cubicBezTo>
                  <a:pt x="142" y="109"/>
                  <a:pt x="137" y="107"/>
                  <a:pt x="135" y="110"/>
                </a:cubicBezTo>
                <a:cubicBezTo>
                  <a:pt x="137" y="112"/>
                  <a:pt x="141" y="108"/>
                  <a:pt x="143" y="111"/>
                </a:cubicBezTo>
                <a:cubicBezTo>
                  <a:pt x="144" y="110"/>
                  <a:pt x="146" y="111"/>
                  <a:pt x="147" y="112"/>
                </a:cubicBezTo>
                <a:cubicBezTo>
                  <a:pt x="147" y="113"/>
                  <a:pt x="146" y="113"/>
                  <a:pt x="146" y="114"/>
                </a:cubicBezTo>
                <a:cubicBezTo>
                  <a:pt x="147" y="115"/>
                  <a:pt x="148" y="116"/>
                  <a:pt x="149" y="117"/>
                </a:cubicBezTo>
                <a:cubicBezTo>
                  <a:pt x="149" y="118"/>
                  <a:pt x="149" y="119"/>
                  <a:pt x="148" y="120"/>
                </a:cubicBezTo>
                <a:cubicBezTo>
                  <a:pt x="147" y="120"/>
                  <a:pt x="148" y="119"/>
                  <a:pt x="147" y="119"/>
                </a:cubicBezTo>
                <a:cubicBezTo>
                  <a:pt x="146" y="120"/>
                  <a:pt x="144" y="119"/>
                  <a:pt x="143" y="119"/>
                </a:cubicBezTo>
                <a:cubicBezTo>
                  <a:pt x="143" y="121"/>
                  <a:pt x="142" y="121"/>
                  <a:pt x="141" y="120"/>
                </a:cubicBezTo>
                <a:cubicBezTo>
                  <a:pt x="141" y="121"/>
                  <a:pt x="140" y="122"/>
                  <a:pt x="139" y="123"/>
                </a:cubicBezTo>
                <a:cubicBezTo>
                  <a:pt x="140" y="124"/>
                  <a:pt x="138" y="125"/>
                  <a:pt x="137" y="125"/>
                </a:cubicBezTo>
                <a:cubicBezTo>
                  <a:pt x="136" y="124"/>
                  <a:pt x="135" y="124"/>
                  <a:pt x="134" y="124"/>
                </a:cubicBezTo>
                <a:cubicBezTo>
                  <a:pt x="134" y="122"/>
                  <a:pt x="133" y="123"/>
                  <a:pt x="133" y="123"/>
                </a:cubicBezTo>
                <a:cubicBezTo>
                  <a:pt x="131" y="122"/>
                  <a:pt x="128" y="119"/>
                  <a:pt x="126" y="118"/>
                </a:cubicBezTo>
                <a:cubicBezTo>
                  <a:pt x="128" y="122"/>
                  <a:pt x="133" y="123"/>
                  <a:pt x="136" y="126"/>
                </a:cubicBezTo>
                <a:cubicBezTo>
                  <a:pt x="132" y="127"/>
                  <a:pt x="127" y="128"/>
                  <a:pt x="123" y="129"/>
                </a:cubicBezTo>
                <a:cubicBezTo>
                  <a:pt x="124" y="130"/>
                  <a:pt x="125" y="129"/>
                  <a:pt x="125" y="129"/>
                </a:cubicBezTo>
                <a:cubicBezTo>
                  <a:pt x="126" y="130"/>
                  <a:pt x="126" y="130"/>
                  <a:pt x="125" y="131"/>
                </a:cubicBezTo>
                <a:cubicBezTo>
                  <a:pt x="126" y="131"/>
                  <a:pt x="126" y="130"/>
                  <a:pt x="127" y="130"/>
                </a:cubicBezTo>
                <a:cubicBezTo>
                  <a:pt x="127" y="130"/>
                  <a:pt x="127" y="131"/>
                  <a:pt x="127" y="132"/>
                </a:cubicBezTo>
                <a:cubicBezTo>
                  <a:pt x="125" y="132"/>
                  <a:pt x="124" y="133"/>
                  <a:pt x="122" y="133"/>
                </a:cubicBezTo>
                <a:cubicBezTo>
                  <a:pt x="124" y="136"/>
                  <a:pt x="129" y="133"/>
                  <a:pt x="130" y="136"/>
                </a:cubicBezTo>
                <a:cubicBezTo>
                  <a:pt x="130" y="135"/>
                  <a:pt x="131" y="135"/>
                  <a:pt x="132" y="134"/>
                </a:cubicBezTo>
                <a:cubicBezTo>
                  <a:pt x="135" y="136"/>
                  <a:pt x="139" y="134"/>
                  <a:pt x="142" y="135"/>
                </a:cubicBezTo>
                <a:cubicBezTo>
                  <a:pt x="143" y="135"/>
                  <a:pt x="146" y="134"/>
                  <a:pt x="147" y="135"/>
                </a:cubicBezTo>
                <a:cubicBezTo>
                  <a:pt x="148" y="138"/>
                  <a:pt x="145" y="141"/>
                  <a:pt x="142" y="140"/>
                </a:cubicBezTo>
                <a:cubicBezTo>
                  <a:pt x="142" y="140"/>
                  <a:pt x="142" y="140"/>
                  <a:pt x="141" y="140"/>
                </a:cubicBezTo>
                <a:cubicBezTo>
                  <a:pt x="138" y="139"/>
                  <a:pt x="136" y="142"/>
                  <a:pt x="133" y="142"/>
                </a:cubicBezTo>
                <a:cubicBezTo>
                  <a:pt x="134" y="142"/>
                  <a:pt x="134" y="143"/>
                  <a:pt x="135" y="143"/>
                </a:cubicBezTo>
                <a:cubicBezTo>
                  <a:pt x="133" y="145"/>
                  <a:pt x="131" y="147"/>
                  <a:pt x="129" y="148"/>
                </a:cubicBezTo>
                <a:cubicBezTo>
                  <a:pt x="133" y="148"/>
                  <a:pt x="136" y="149"/>
                  <a:pt x="139" y="149"/>
                </a:cubicBezTo>
                <a:cubicBezTo>
                  <a:pt x="139" y="150"/>
                  <a:pt x="142" y="151"/>
                  <a:pt x="142" y="152"/>
                </a:cubicBezTo>
                <a:cubicBezTo>
                  <a:pt x="141" y="153"/>
                  <a:pt x="141" y="152"/>
                  <a:pt x="140" y="152"/>
                </a:cubicBezTo>
                <a:cubicBezTo>
                  <a:pt x="140" y="152"/>
                  <a:pt x="141" y="153"/>
                  <a:pt x="140" y="153"/>
                </a:cubicBezTo>
                <a:cubicBezTo>
                  <a:pt x="140" y="152"/>
                  <a:pt x="140" y="153"/>
                  <a:pt x="139" y="153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8" y="154"/>
                  <a:pt x="138" y="153"/>
                  <a:pt x="137" y="153"/>
                </a:cubicBezTo>
                <a:cubicBezTo>
                  <a:pt x="137" y="152"/>
                  <a:pt x="135" y="152"/>
                  <a:pt x="135" y="151"/>
                </a:cubicBezTo>
                <a:cubicBezTo>
                  <a:pt x="133" y="152"/>
                  <a:pt x="131" y="149"/>
                  <a:pt x="128" y="150"/>
                </a:cubicBezTo>
                <a:cubicBezTo>
                  <a:pt x="129" y="151"/>
                  <a:pt x="128" y="151"/>
                  <a:pt x="128" y="152"/>
                </a:cubicBezTo>
                <a:cubicBezTo>
                  <a:pt x="132" y="151"/>
                  <a:pt x="135" y="152"/>
                  <a:pt x="137" y="155"/>
                </a:cubicBezTo>
                <a:cubicBezTo>
                  <a:pt x="136" y="155"/>
                  <a:pt x="136" y="157"/>
                  <a:pt x="134" y="156"/>
                </a:cubicBezTo>
                <a:cubicBezTo>
                  <a:pt x="134" y="157"/>
                  <a:pt x="134" y="157"/>
                  <a:pt x="134" y="158"/>
                </a:cubicBezTo>
                <a:cubicBezTo>
                  <a:pt x="133" y="158"/>
                  <a:pt x="133" y="158"/>
                  <a:pt x="133" y="158"/>
                </a:cubicBezTo>
                <a:cubicBezTo>
                  <a:pt x="133" y="160"/>
                  <a:pt x="129" y="163"/>
                  <a:pt x="126" y="162"/>
                </a:cubicBezTo>
                <a:cubicBezTo>
                  <a:pt x="126" y="163"/>
                  <a:pt x="127" y="162"/>
                  <a:pt x="127" y="163"/>
                </a:cubicBezTo>
                <a:cubicBezTo>
                  <a:pt x="125" y="164"/>
                  <a:pt x="124" y="163"/>
                  <a:pt x="123" y="163"/>
                </a:cubicBezTo>
                <a:cubicBezTo>
                  <a:pt x="124" y="166"/>
                  <a:pt x="122" y="165"/>
                  <a:pt x="121" y="166"/>
                </a:cubicBezTo>
                <a:cubicBezTo>
                  <a:pt x="119" y="166"/>
                  <a:pt x="118" y="168"/>
                  <a:pt x="116" y="168"/>
                </a:cubicBezTo>
                <a:cubicBezTo>
                  <a:pt x="115" y="170"/>
                  <a:pt x="113" y="170"/>
                  <a:pt x="113" y="172"/>
                </a:cubicBezTo>
                <a:cubicBezTo>
                  <a:pt x="113" y="176"/>
                  <a:pt x="117" y="175"/>
                  <a:pt x="121" y="174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22" y="173"/>
                  <a:pt x="123" y="173"/>
                  <a:pt x="123" y="173"/>
                </a:cubicBezTo>
                <a:cubicBezTo>
                  <a:pt x="123" y="174"/>
                  <a:pt x="123" y="173"/>
                  <a:pt x="123" y="174"/>
                </a:cubicBezTo>
                <a:cubicBezTo>
                  <a:pt x="119" y="176"/>
                  <a:pt x="120" y="180"/>
                  <a:pt x="114" y="180"/>
                </a:cubicBezTo>
                <a:cubicBezTo>
                  <a:pt x="113" y="178"/>
                  <a:pt x="112" y="177"/>
                  <a:pt x="110" y="176"/>
                </a:cubicBezTo>
                <a:cubicBezTo>
                  <a:pt x="110" y="177"/>
                  <a:pt x="109" y="176"/>
                  <a:pt x="108" y="177"/>
                </a:cubicBezTo>
                <a:cubicBezTo>
                  <a:pt x="107" y="178"/>
                  <a:pt x="107" y="178"/>
                  <a:pt x="107" y="180"/>
                </a:cubicBezTo>
                <a:cubicBezTo>
                  <a:pt x="107" y="180"/>
                  <a:pt x="108" y="180"/>
                  <a:pt x="108" y="181"/>
                </a:cubicBezTo>
                <a:cubicBezTo>
                  <a:pt x="109" y="181"/>
                  <a:pt x="109" y="181"/>
                  <a:pt x="110" y="181"/>
                </a:cubicBezTo>
                <a:cubicBezTo>
                  <a:pt x="110" y="181"/>
                  <a:pt x="110" y="181"/>
                  <a:pt x="110" y="181"/>
                </a:cubicBezTo>
                <a:cubicBezTo>
                  <a:pt x="110" y="182"/>
                  <a:pt x="110" y="182"/>
                  <a:pt x="109" y="182"/>
                </a:cubicBezTo>
                <a:cubicBezTo>
                  <a:pt x="109" y="182"/>
                  <a:pt x="109" y="182"/>
                  <a:pt x="108" y="182"/>
                </a:cubicBezTo>
                <a:cubicBezTo>
                  <a:pt x="108" y="183"/>
                  <a:pt x="107" y="183"/>
                  <a:pt x="107" y="183"/>
                </a:cubicBezTo>
                <a:cubicBezTo>
                  <a:pt x="105" y="182"/>
                  <a:pt x="104" y="184"/>
                  <a:pt x="104" y="182"/>
                </a:cubicBezTo>
                <a:cubicBezTo>
                  <a:pt x="103" y="184"/>
                  <a:pt x="103" y="184"/>
                  <a:pt x="101" y="184"/>
                </a:cubicBezTo>
                <a:cubicBezTo>
                  <a:pt x="101" y="186"/>
                  <a:pt x="102" y="186"/>
                  <a:pt x="103" y="186"/>
                </a:cubicBezTo>
                <a:cubicBezTo>
                  <a:pt x="103" y="185"/>
                  <a:pt x="103" y="185"/>
                  <a:pt x="103" y="184"/>
                </a:cubicBezTo>
                <a:cubicBezTo>
                  <a:pt x="104" y="185"/>
                  <a:pt x="105" y="184"/>
                  <a:pt x="105" y="184"/>
                </a:cubicBezTo>
                <a:cubicBezTo>
                  <a:pt x="105" y="185"/>
                  <a:pt x="104" y="185"/>
                  <a:pt x="104" y="186"/>
                </a:cubicBezTo>
                <a:cubicBezTo>
                  <a:pt x="106" y="185"/>
                  <a:pt x="106" y="185"/>
                  <a:pt x="108" y="185"/>
                </a:cubicBezTo>
                <a:cubicBezTo>
                  <a:pt x="108" y="186"/>
                  <a:pt x="108" y="186"/>
                  <a:pt x="108" y="187"/>
                </a:cubicBezTo>
                <a:cubicBezTo>
                  <a:pt x="106" y="187"/>
                  <a:pt x="108" y="191"/>
                  <a:pt x="105" y="190"/>
                </a:cubicBezTo>
                <a:cubicBezTo>
                  <a:pt x="104" y="190"/>
                  <a:pt x="104" y="189"/>
                  <a:pt x="103" y="189"/>
                </a:cubicBezTo>
                <a:cubicBezTo>
                  <a:pt x="102" y="189"/>
                  <a:pt x="103" y="190"/>
                  <a:pt x="103" y="190"/>
                </a:cubicBezTo>
                <a:cubicBezTo>
                  <a:pt x="102" y="190"/>
                  <a:pt x="102" y="189"/>
                  <a:pt x="101" y="189"/>
                </a:cubicBezTo>
                <a:cubicBezTo>
                  <a:pt x="101" y="191"/>
                  <a:pt x="98" y="189"/>
                  <a:pt x="98" y="192"/>
                </a:cubicBezTo>
                <a:cubicBezTo>
                  <a:pt x="97" y="192"/>
                  <a:pt x="98" y="192"/>
                  <a:pt x="98" y="193"/>
                </a:cubicBezTo>
                <a:cubicBezTo>
                  <a:pt x="100" y="193"/>
                  <a:pt x="100" y="192"/>
                  <a:pt x="101" y="192"/>
                </a:cubicBezTo>
                <a:cubicBezTo>
                  <a:pt x="103" y="192"/>
                  <a:pt x="108" y="190"/>
                  <a:pt x="108" y="196"/>
                </a:cubicBezTo>
                <a:cubicBezTo>
                  <a:pt x="111" y="195"/>
                  <a:pt x="110" y="201"/>
                  <a:pt x="108" y="202"/>
                </a:cubicBezTo>
                <a:cubicBezTo>
                  <a:pt x="108" y="201"/>
                  <a:pt x="108" y="200"/>
                  <a:pt x="107" y="200"/>
                </a:cubicBezTo>
                <a:cubicBezTo>
                  <a:pt x="107" y="201"/>
                  <a:pt x="107" y="201"/>
                  <a:pt x="107" y="201"/>
                </a:cubicBezTo>
                <a:cubicBezTo>
                  <a:pt x="106" y="201"/>
                  <a:pt x="106" y="200"/>
                  <a:pt x="105" y="200"/>
                </a:cubicBezTo>
                <a:cubicBezTo>
                  <a:pt x="105" y="201"/>
                  <a:pt x="105" y="204"/>
                  <a:pt x="106" y="204"/>
                </a:cubicBezTo>
                <a:cubicBezTo>
                  <a:pt x="105" y="204"/>
                  <a:pt x="106" y="205"/>
                  <a:pt x="105" y="205"/>
                </a:cubicBezTo>
                <a:cubicBezTo>
                  <a:pt x="104" y="205"/>
                  <a:pt x="105" y="204"/>
                  <a:pt x="104" y="204"/>
                </a:cubicBezTo>
                <a:cubicBezTo>
                  <a:pt x="103" y="205"/>
                  <a:pt x="102" y="206"/>
                  <a:pt x="103" y="208"/>
                </a:cubicBezTo>
                <a:cubicBezTo>
                  <a:pt x="101" y="207"/>
                  <a:pt x="102" y="208"/>
                  <a:pt x="101" y="209"/>
                </a:cubicBezTo>
                <a:cubicBezTo>
                  <a:pt x="101" y="210"/>
                  <a:pt x="101" y="210"/>
                  <a:pt x="101" y="211"/>
                </a:cubicBezTo>
                <a:cubicBezTo>
                  <a:pt x="100" y="210"/>
                  <a:pt x="100" y="212"/>
                  <a:pt x="98" y="211"/>
                </a:cubicBezTo>
                <a:cubicBezTo>
                  <a:pt x="97" y="211"/>
                  <a:pt x="98" y="210"/>
                  <a:pt x="97" y="210"/>
                </a:cubicBezTo>
                <a:cubicBezTo>
                  <a:pt x="97" y="211"/>
                  <a:pt x="97" y="212"/>
                  <a:pt x="97" y="212"/>
                </a:cubicBezTo>
                <a:cubicBezTo>
                  <a:pt x="94" y="213"/>
                  <a:pt x="96" y="217"/>
                  <a:pt x="94" y="220"/>
                </a:cubicBezTo>
                <a:cubicBezTo>
                  <a:pt x="94" y="220"/>
                  <a:pt x="94" y="220"/>
                  <a:pt x="93" y="221"/>
                </a:cubicBezTo>
                <a:cubicBezTo>
                  <a:pt x="92" y="222"/>
                  <a:pt x="93" y="224"/>
                  <a:pt x="91" y="224"/>
                </a:cubicBezTo>
                <a:cubicBezTo>
                  <a:pt x="92" y="225"/>
                  <a:pt x="91" y="226"/>
                  <a:pt x="90" y="227"/>
                </a:cubicBezTo>
                <a:cubicBezTo>
                  <a:pt x="93" y="224"/>
                  <a:pt x="95" y="220"/>
                  <a:pt x="97" y="216"/>
                </a:cubicBezTo>
                <a:cubicBezTo>
                  <a:pt x="99" y="214"/>
                  <a:pt x="100" y="212"/>
                  <a:pt x="103" y="212"/>
                </a:cubicBezTo>
                <a:cubicBezTo>
                  <a:pt x="104" y="211"/>
                  <a:pt x="106" y="210"/>
                  <a:pt x="108" y="210"/>
                </a:cubicBezTo>
                <a:cubicBezTo>
                  <a:pt x="108" y="210"/>
                  <a:pt x="109" y="211"/>
                  <a:pt x="110" y="211"/>
                </a:cubicBezTo>
                <a:cubicBezTo>
                  <a:pt x="110" y="209"/>
                  <a:pt x="111" y="209"/>
                  <a:pt x="110" y="207"/>
                </a:cubicBezTo>
                <a:cubicBezTo>
                  <a:pt x="112" y="206"/>
                  <a:pt x="114" y="207"/>
                  <a:pt x="115" y="208"/>
                </a:cubicBezTo>
                <a:cubicBezTo>
                  <a:pt x="115" y="208"/>
                  <a:pt x="114" y="207"/>
                  <a:pt x="114" y="207"/>
                </a:cubicBezTo>
                <a:cubicBezTo>
                  <a:pt x="116" y="207"/>
                  <a:pt x="117" y="207"/>
                  <a:pt x="118" y="208"/>
                </a:cubicBezTo>
                <a:cubicBezTo>
                  <a:pt x="118" y="207"/>
                  <a:pt x="118" y="207"/>
                  <a:pt x="119" y="207"/>
                </a:cubicBezTo>
                <a:cubicBezTo>
                  <a:pt x="119" y="207"/>
                  <a:pt x="120" y="208"/>
                  <a:pt x="120" y="209"/>
                </a:cubicBezTo>
                <a:cubicBezTo>
                  <a:pt x="121" y="207"/>
                  <a:pt x="121" y="206"/>
                  <a:pt x="122" y="205"/>
                </a:cubicBezTo>
                <a:cubicBezTo>
                  <a:pt x="122" y="207"/>
                  <a:pt x="122" y="208"/>
                  <a:pt x="123" y="207"/>
                </a:cubicBezTo>
                <a:cubicBezTo>
                  <a:pt x="123" y="208"/>
                  <a:pt x="123" y="208"/>
                  <a:pt x="123" y="209"/>
                </a:cubicBezTo>
                <a:cubicBezTo>
                  <a:pt x="123" y="209"/>
                  <a:pt x="123" y="208"/>
                  <a:pt x="124" y="208"/>
                </a:cubicBezTo>
                <a:cubicBezTo>
                  <a:pt x="125" y="209"/>
                  <a:pt x="125" y="209"/>
                  <a:pt x="126" y="209"/>
                </a:cubicBezTo>
                <a:cubicBezTo>
                  <a:pt x="126" y="210"/>
                  <a:pt x="127" y="210"/>
                  <a:pt x="128" y="211"/>
                </a:cubicBezTo>
                <a:cubicBezTo>
                  <a:pt x="128" y="210"/>
                  <a:pt x="129" y="209"/>
                  <a:pt x="128" y="208"/>
                </a:cubicBezTo>
                <a:cubicBezTo>
                  <a:pt x="130" y="208"/>
                  <a:pt x="129" y="207"/>
                  <a:pt x="130" y="206"/>
                </a:cubicBezTo>
                <a:cubicBezTo>
                  <a:pt x="130" y="208"/>
                  <a:pt x="132" y="205"/>
                  <a:pt x="134" y="207"/>
                </a:cubicBezTo>
                <a:cubicBezTo>
                  <a:pt x="133" y="208"/>
                  <a:pt x="132" y="208"/>
                  <a:pt x="132" y="209"/>
                </a:cubicBezTo>
                <a:cubicBezTo>
                  <a:pt x="133" y="210"/>
                  <a:pt x="133" y="209"/>
                  <a:pt x="133" y="210"/>
                </a:cubicBezTo>
                <a:cubicBezTo>
                  <a:pt x="133" y="212"/>
                  <a:pt x="134" y="213"/>
                  <a:pt x="135" y="215"/>
                </a:cubicBezTo>
                <a:cubicBezTo>
                  <a:pt x="136" y="215"/>
                  <a:pt x="135" y="214"/>
                  <a:pt x="136" y="214"/>
                </a:cubicBezTo>
                <a:cubicBezTo>
                  <a:pt x="136" y="216"/>
                  <a:pt x="137" y="214"/>
                  <a:pt x="137" y="215"/>
                </a:cubicBezTo>
                <a:cubicBezTo>
                  <a:pt x="137" y="216"/>
                  <a:pt x="136" y="217"/>
                  <a:pt x="137" y="217"/>
                </a:cubicBezTo>
                <a:cubicBezTo>
                  <a:pt x="137" y="216"/>
                  <a:pt x="137" y="215"/>
                  <a:pt x="138" y="215"/>
                </a:cubicBezTo>
                <a:cubicBezTo>
                  <a:pt x="138" y="219"/>
                  <a:pt x="141" y="223"/>
                  <a:pt x="144" y="226"/>
                </a:cubicBezTo>
                <a:cubicBezTo>
                  <a:pt x="143" y="230"/>
                  <a:pt x="142" y="235"/>
                  <a:pt x="140" y="239"/>
                </a:cubicBezTo>
                <a:cubicBezTo>
                  <a:pt x="140" y="239"/>
                  <a:pt x="140" y="238"/>
                  <a:pt x="139" y="238"/>
                </a:cubicBezTo>
                <a:cubicBezTo>
                  <a:pt x="140" y="243"/>
                  <a:pt x="136" y="247"/>
                  <a:pt x="136" y="251"/>
                </a:cubicBezTo>
                <a:cubicBezTo>
                  <a:pt x="138" y="249"/>
                  <a:pt x="139" y="246"/>
                  <a:pt x="141" y="244"/>
                </a:cubicBezTo>
                <a:cubicBezTo>
                  <a:pt x="140" y="243"/>
                  <a:pt x="141" y="241"/>
                  <a:pt x="141" y="240"/>
                </a:cubicBezTo>
                <a:cubicBezTo>
                  <a:pt x="141" y="239"/>
                  <a:pt x="142" y="236"/>
                  <a:pt x="142" y="235"/>
                </a:cubicBezTo>
                <a:cubicBezTo>
                  <a:pt x="142" y="235"/>
                  <a:pt x="143" y="235"/>
                  <a:pt x="143" y="234"/>
                </a:cubicBezTo>
                <a:cubicBezTo>
                  <a:pt x="143" y="234"/>
                  <a:pt x="143" y="233"/>
                  <a:pt x="143" y="233"/>
                </a:cubicBezTo>
                <a:cubicBezTo>
                  <a:pt x="143" y="231"/>
                  <a:pt x="145" y="228"/>
                  <a:pt x="145" y="227"/>
                </a:cubicBezTo>
                <a:cubicBezTo>
                  <a:pt x="146" y="228"/>
                  <a:pt x="147" y="231"/>
                  <a:pt x="149" y="231"/>
                </a:cubicBezTo>
                <a:cubicBezTo>
                  <a:pt x="148" y="230"/>
                  <a:pt x="148" y="229"/>
                  <a:pt x="148" y="227"/>
                </a:cubicBezTo>
                <a:cubicBezTo>
                  <a:pt x="149" y="227"/>
                  <a:pt x="150" y="228"/>
                  <a:pt x="150" y="227"/>
                </a:cubicBezTo>
                <a:cubicBezTo>
                  <a:pt x="150" y="228"/>
                  <a:pt x="152" y="230"/>
                  <a:pt x="152" y="232"/>
                </a:cubicBezTo>
                <a:cubicBezTo>
                  <a:pt x="153" y="232"/>
                  <a:pt x="153" y="232"/>
                  <a:pt x="154" y="232"/>
                </a:cubicBezTo>
                <a:cubicBezTo>
                  <a:pt x="153" y="233"/>
                  <a:pt x="152" y="232"/>
                  <a:pt x="152" y="233"/>
                </a:cubicBezTo>
                <a:cubicBezTo>
                  <a:pt x="154" y="234"/>
                  <a:pt x="153" y="234"/>
                  <a:pt x="154" y="235"/>
                </a:cubicBezTo>
                <a:cubicBezTo>
                  <a:pt x="155" y="235"/>
                  <a:pt x="156" y="234"/>
                  <a:pt x="156" y="233"/>
                </a:cubicBezTo>
                <a:cubicBezTo>
                  <a:pt x="157" y="233"/>
                  <a:pt x="156" y="233"/>
                  <a:pt x="157" y="233"/>
                </a:cubicBezTo>
                <a:cubicBezTo>
                  <a:pt x="158" y="235"/>
                  <a:pt x="158" y="236"/>
                  <a:pt x="159" y="236"/>
                </a:cubicBezTo>
                <a:cubicBezTo>
                  <a:pt x="159" y="237"/>
                  <a:pt x="158" y="237"/>
                  <a:pt x="158" y="239"/>
                </a:cubicBezTo>
                <a:cubicBezTo>
                  <a:pt x="160" y="240"/>
                  <a:pt x="161" y="244"/>
                  <a:pt x="163" y="245"/>
                </a:cubicBezTo>
                <a:cubicBezTo>
                  <a:pt x="163" y="244"/>
                  <a:pt x="164" y="243"/>
                  <a:pt x="164" y="243"/>
                </a:cubicBezTo>
                <a:cubicBezTo>
                  <a:pt x="164" y="246"/>
                  <a:pt x="167" y="247"/>
                  <a:pt x="169" y="248"/>
                </a:cubicBezTo>
                <a:cubicBezTo>
                  <a:pt x="169" y="249"/>
                  <a:pt x="168" y="249"/>
                  <a:pt x="169" y="249"/>
                </a:cubicBezTo>
                <a:cubicBezTo>
                  <a:pt x="170" y="250"/>
                  <a:pt x="170" y="250"/>
                  <a:pt x="171" y="251"/>
                </a:cubicBezTo>
                <a:cubicBezTo>
                  <a:pt x="171" y="251"/>
                  <a:pt x="170" y="254"/>
                  <a:pt x="169" y="255"/>
                </a:cubicBezTo>
                <a:cubicBezTo>
                  <a:pt x="169" y="254"/>
                  <a:pt x="169" y="253"/>
                  <a:pt x="168" y="253"/>
                </a:cubicBezTo>
                <a:cubicBezTo>
                  <a:pt x="168" y="254"/>
                  <a:pt x="168" y="255"/>
                  <a:pt x="167" y="254"/>
                </a:cubicBezTo>
                <a:cubicBezTo>
                  <a:pt x="167" y="254"/>
                  <a:pt x="167" y="253"/>
                  <a:pt x="167" y="253"/>
                </a:cubicBezTo>
                <a:cubicBezTo>
                  <a:pt x="166" y="259"/>
                  <a:pt x="163" y="262"/>
                  <a:pt x="163" y="267"/>
                </a:cubicBezTo>
                <a:cubicBezTo>
                  <a:pt x="162" y="267"/>
                  <a:pt x="161" y="268"/>
                  <a:pt x="162" y="269"/>
                </a:cubicBezTo>
                <a:cubicBezTo>
                  <a:pt x="161" y="268"/>
                  <a:pt x="160" y="270"/>
                  <a:pt x="160" y="270"/>
                </a:cubicBezTo>
                <a:cubicBezTo>
                  <a:pt x="160" y="271"/>
                  <a:pt x="159" y="273"/>
                  <a:pt x="158" y="274"/>
                </a:cubicBezTo>
                <a:cubicBezTo>
                  <a:pt x="157" y="277"/>
                  <a:pt x="157" y="280"/>
                  <a:pt x="156" y="282"/>
                </a:cubicBezTo>
                <a:cubicBezTo>
                  <a:pt x="155" y="282"/>
                  <a:pt x="154" y="283"/>
                  <a:pt x="154" y="284"/>
                </a:cubicBezTo>
                <a:cubicBezTo>
                  <a:pt x="153" y="286"/>
                  <a:pt x="153" y="287"/>
                  <a:pt x="152" y="287"/>
                </a:cubicBezTo>
                <a:cubicBezTo>
                  <a:pt x="152" y="292"/>
                  <a:pt x="148" y="293"/>
                  <a:pt x="149" y="298"/>
                </a:cubicBezTo>
                <a:cubicBezTo>
                  <a:pt x="148" y="298"/>
                  <a:pt x="147" y="298"/>
                  <a:pt x="147" y="298"/>
                </a:cubicBezTo>
                <a:cubicBezTo>
                  <a:pt x="148" y="300"/>
                  <a:pt x="146" y="303"/>
                  <a:pt x="145" y="304"/>
                </a:cubicBezTo>
                <a:cubicBezTo>
                  <a:pt x="146" y="305"/>
                  <a:pt x="144" y="308"/>
                  <a:pt x="143" y="308"/>
                </a:cubicBezTo>
                <a:cubicBezTo>
                  <a:pt x="142" y="313"/>
                  <a:pt x="139" y="316"/>
                  <a:pt x="137" y="321"/>
                </a:cubicBezTo>
                <a:cubicBezTo>
                  <a:pt x="137" y="321"/>
                  <a:pt x="137" y="321"/>
                  <a:pt x="137" y="320"/>
                </a:cubicBezTo>
                <a:cubicBezTo>
                  <a:pt x="137" y="325"/>
                  <a:pt x="133" y="328"/>
                  <a:pt x="132" y="33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4" y="332"/>
                  <a:pt x="133" y="332"/>
                  <a:pt x="133" y="332"/>
                </a:cubicBezTo>
                <a:cubicBezTo>
                  <a:pt x="135" y="330"/>
                  <a:pt x="135" y="326"/>
                  <a:pt x="138" y="325"/>
                </a:cubicBezTo>
                <a:cubicBezTo>
                  <a:pt x="138" y="323"/>
                  <a:pt x="138" y="320"/>
                  <a:pt x="140" y="321"/>
                </a:cubicBezTo>
                <a:cubicBezTo>
                  <a:pt x="140" y="316"/>
                  <a:pt x="144" y="314"/>
                  <a:pt x="144" y="309"/>
                </a:cubicBezTo>
                <a:cubicBezTo>
                  <a:pt x="146" y="305"/>
                  <a:pt x="148" y="303"/>
                  <a:pt x="149" y="300"/>
                </a:cubicBezTo>
                <a:cubicBezTo>
                  <a:pt x="151" y="298"/>
                  <a:pt x="152" y="295"/>
                  <a:pt x="152" y="291"/>
                </a:cubicBezTo>
                <a:cubicBezTo>
                  <a:pt x="153" y="289"/>
                  <a:pt x="155" y="288"/>
                  <a:pt x="156" y="286"/>
                </a:cubicBezTo>
                <a:cubicBezTo>
                  <a:pt x="157" y="286"/>
                  <a:pt x="158" y="285"/>
                  <a:pt x="158" y="287"/>
                </a:cubicBezTo>
                <a:cubicBezTo>
                  <a:pt x="157" y="288"/>
                  <a:pt x="158" y="289"/>
                  <a:pt x="158" y="291"/>
                </a:cubicBezTo>
                <a:cubicBezTo>
                  <a:pt x="158" y="291"/>
                  <a:pt x="157" y="291"/>
                  <a:pt x="157" y="291"/>
                </a:cubicBezTo>
                <a:cubicBezTo>
                  <a:pt x="156" y="292"/>
                  <a:pt x="155" y="294"/>
                  <a:pt x="156" y="295"/>
                </a:cubicBezTo>
                <a:cubicBezTo>
                  <a:pt x="155" y="296"/>
                  <a:pt x="155" y="297"/>
                  <a:pt x="155" y="298"/>
                </a:cubicBezTo>
                <a:cubicBezTo>
                  <a:pt x="153" y="300"/>
                  <a:pt x="153" y="303"/>
                  <a:pt x="151" y="305"/>
                </a:cubicBezTo>
                <a:cubicBezTo>
                  <a:pt x="151" y="306"/>
                  <a:pt x="152" y="306"/>
                  <a:pt x="152" y="306"/>
                </a:cubicBezTo>
                <a:cubicBezTo>
                  <a:pt x="150" y="312"/>
                  <a:pt x="148" y="319"/>
                  <a:pt x="145" y="324"/>
                </a:cubicBezTo>
                <a:cubicBezTo>
                  <a:pt x="145" y="328"/>
                  <a:pt x="144" y="332"/>
                  <a:pt x="142" y="335"/>
                </a:cubicBezTo>
                <a:cubicBezTo>
                  <a:pt x="142" y="335"/>
                  <a:pt x="142" y="335"/>
                  <a:pt x="142" y="335"/>
                </a:cubicBezTo>
                <a:cubicBezTo>
                  <a:pt x="144" y="336"/>
                  <a:pt x="143" y="335"/>
                  <a:pt x="143" y="333"/>
                </a:cubicBezTo>
                <a:cubicBezTo>
                  <a:pt x="144" y="333"/>
                  <a:pt x="144" y="332"/>
                  <a:pt x="145" y="333"/>
                </a:cubicBezTo>
                <a:cubicBezTo>
                  <a:pt x="144" y="330"/>
                  <a:pt x="148" y="330"/>
                  <a:pt x="147" y="327"/>
                </a:cubicBezTo>
                <a:cubicBezTo>
                  <a:pt x="147" y="327"/>
                  <a:pt x="147" y="328"/>
                  <a:pt x="146" y="328"/>
                </a:cubicBezTo>
                <a:cubicBezTo>
                  <a:pt x="147" y="324"/>
                  <a:pt x="148" y="322"/>
                  <a:pt x="150" y="319"/>
                </a:cubicBezTo>
                <a:cubicBezTo>
                  <a:pt x="149" y="320"/>
                  <a:pt x="149" y="320"/>
                  <a:pt x="149" y="321"/>
                </a:cubicBezTo>
                <a:cubicBezTo>
                  <a:pt x="151" y="319"/>
                  <a:pt x="150" y="315"/>
                  <a:pt x="153" y="314"/>
                </a:cubicBezTo>
                <a:cubicBezTo>
                  <a:pt x="154" y="317"/>
                  <a:pt x="150" y="320"/>
                  <a:pt x="152" y="323"/>
                </a:cubicBezTo>
                <a:cubicBezTo>
                  <a:pt x="151" y="323"/>
                  <a:pt x="152" y="324"/>
                  <a:pt x="151" y="324"/>
                </a:cubicBezTo>
                <a:cubicBezTo>
                  <a:pt x="151" y="324"/>
                  <a:pt x="152" y="323"/>
                  <a:pt x="150" y="323"/>
                </a:cubicBezTo>
                <a:cubicBezTo>
                  <a:pt x="150" y="325"/>
                  <a:pt x="150" y="326"/>
                  <a:pt x="148" y="328"/>
                </a:cubicBezTo>
                <a:cubicBezTo>
                  <a:pt x="150" y="331"/>
                  <a:pt x="147" y="333"/>
                  <a:pt x="148" y="335"/>
                </a:cubicBezTo>
                <a:cubicBezTo>
                  <a:pt x="150" y="329"/>
                  <a:pt x="153" y="326"/>
                  <a:pt x="155" y="320"/>
                </a:cubicBezTo>
                <a:cubicBezTo>
                  <a:pt x="156" y="320"/>
                  <a:pt x="156" y="317"/>
                  <a:pt x="157" y="317"/>
                </a:cubicBezTo>
                <a:cubicBezTo>
                  <a:pt x="157" y="318"/>
                  <a:pt x="157" y="319"/>
                  <a:pt x="156" y="319"/>
                </a:cubicBezTo>
                <a:cubicBezTo>
                  <a:pt x="157" y="321"/>
                  <a:pt x="156" y="322"/>
                  <a:pt x="156" y="323"/>
                </a:cubicBezTo>
                <a:cubicBezTo>
                  <a:pt x="159" y="320"/>
                  <a:pt x="160" y="315"/>
                  <a:pt x="162" y="312"/>
                </a:cubicBezTo>
                <a:cubicBezTo>
                  <a:pt x="162" y="310"/>
                  <a:pt x="162" y="309"/>
                  <a:pt x="164" y="308"/>
                </a:cubicBezTo>
                <a:cubicBezTo>
                  <a:pt x="164" y="302"/>
                  <a:pt x="168" y="297"/>
                  <a:pt x="171" y="290"/>
                </a:cubicBezTo>
                <a:cubicBezTo>
                  <a:pt x="171" y="290"/>
                  <a:pt x="171" y="290"/>
                  <a:pt x="172" y="290"/>
                </a:cubicBezTo>
                <a:cubicBezTo>
                  <a:pt x="171" y="287"/>
                  <a:pt x="174" y="286"/>
                  <a:pt x="174" y="284"/>
                </a:cubicBezTo>
                <a:cubicBezTo>
                  <a:pt x="178" y="284"/>
                  <a:pt x="179" y="278"/>
                  <a:pt x="183" y="276"/>
                </a:cubicBezTo>
                <a:cubicBezTo>
                  <a:pt x="183" y="277"/>
                  <a:pt x="183" y="277"/>
                  <a:pt x="183" y="278"/>
                </a:cubicBezTo>
                <a:cubicBezTo>
                  <a:pt x="181" y="278"/>
                  <a:pt x="180" y="280"/>
                  <a:pt x="182" y="280"/>
                </a:cubicBezTo>
                <a:cubicBezTo>
                  <a:pt x="183" y="278"/>
                  <a:pt x="185" y="276"/>
                  <a:pt x="187" y="276"/>
                </a:cubicBezTo>
                <a:cubicBezTo>
                  <a:pt x="185" y="276"/>
                  <a:pt x="187" y="277"/>
                  <a:pt x="187" y="278"/>
                </a:cubicBezTo>
                <a:cubicBezTo>
                  <a:pt x="188" y="278"/>
                  <a:pt x="189" y="279"/>
                  <a:pt x="189" y="278"/>
                </a:cubicBezTo>
                <a:cubicBezTo>
                  <a:pt x="188" y="278"/>
                  <a:pt x="189" y="277"/>
                  <a:pt x="189" y="277"/>
                </a:cubicBezTo>
                <a:cubicBezTo>
                  <a:pt x="189" y="275"/>
                  <a:pt x="187" y="274"/>
                  <a:pt x="186" y="273"/>
                </a:cubicBezTo>
                <a:cubicBezTo>
                  <a:pt x="186" y="271"/>
                  <a:pt x="187" y="270"/>
                  <a:pt x="188" y="268"/>
                </a:cubicBezTo>
                <a:cubicBezTo>
                  <a:pt x="188" y="268"/>
                  <a:pt x="188" y="270"/>
                  <a:pt x="189" y="270"/>
                </a:cubicBezTo>
                <a:cubicBezTo>
                  <a:pt x="188" y="265"/>
                  <a:pt x="192" y="263"/>
                  <a:pt x="194" y="260"/>
                </a:cubicBezTo>
                <a:cubicBezTo>
                  <a:pt x="195" y="260"/>
                  <a:pt x="196" y="261"/>
                  <a:pt x="196" y="261"/>
                </a:cubicBezTo>
                <a:cubicBezTo>
                  <a:pt x="195" y="263"/>
                  <a:pt x="194" y="264"/>
                  <a:pt x="195" y="266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5" y="268"/>
                  <a:pt x="192" y="269"/>
                  <a:pt x="193" y="271"/>
                </a:cubicBezTo>
                <a:cubicBezTo>
                  <a:pt x="192" y="271"/>
                  <a:pt x="191" y="274"/>
                  <a:pt x="189" y="276"/>
                </a:cubicBezTo>
                <a:cubicBezTo>
                  <a:pt x="190" y="276"/>
                  <a:pt x="190" y="277"/>
                  <a:pt x="191" y="278"/>
                </a:cubicBezTo>
                <a:cubicBezTo>
                  <a:pt x="190" y="280"/>
                  <a:pt x="189" y="284"/>
                  <a:pt x="187" y="285"/>
                </a:cubicBezTo>
                <a:cubicBezTo>
                  <a:pt x="188" y="285"/>
                  <a:pt x="188" y="285"/>
                  <a:pt x="189" y="285"/>
                </a:cubicBezTo>
                <a:cubicBezTo>
                  <a:pt x="189" y="284"/>
                  <a:pt x="189" y="281"/>
                  <a:pt x="191" y="281"/>
                </a:cubicBezTo>
                <a:cubicBezTo>
                  <a:pt x="191" y="282"/>
                  <a:pt x="192" y="280"/>
                  <a:pt x="193" y="281"/>
                </a:cubicBezTo>
                <a:cubicBezTo>
                  <a:pt x="195" y="288"/>
                  <a:pt x="188" y="292"/>
                  <a:pt x="190" y="298"/>
                </a:cubicBezTo>
                <a:cubicBezTo>
                  <a:pt x="191" y="298"/>
                  <a:pt x="191" y="297"/>
                  <a:pt x="191" y="297"/>
                </a:cubicBezTo>
                <a:cubicBezTo>
                  <a:pt x="191" y="298"/>
                  <a:pt x="191" y="299"/>
                  <a:pt x="192" y="299"/>
                </a:cubicBezTo>
                <a:cubicBezTo>
                  <a:pt x="192" y="294"/>
                  <a:pt x="194" y="290"/>
                  <a:pt x="195" y="285"/>
                </a:cubicBezTo>
                <a:cubicBezTo>
                  <a:pt x="196" y="285"/>
                  <a:pt x="195" y="283"/>
                  <a:pt x="197" y="283"/>
                </a:cubicBezTo>
                <a:cubicBezTo>
                  <a:pt x="197" y="285"/>
                  <a:pt x="196" y="285"/>
                  <a:pt x="197" y="286"/>
                </a:cubicBezTo>
                <a:cubicBezTo>
                  <a:pt x="197" y="286"/>
                  <a:pt x="197" y="286"/>
                  <a:pt x="196" y="286"/>
                </a:cubicBezTo>
                <a:cubicBezTo>
                  <a:pt x="195" y="290"/>
                  <a:pt x="195" y="293"/>
                  <a:pt x="194" y="297"/>
                </a:cubicBezTo>
                <a:cubicBezTo>
                  <a:pt x="196" y="294"/>
                  <a:pt x="195" y="290"/>
                  <a:pt x="197" y="288"/>
                </a:cubicBezTo>
                <a:cubicBezTo>
                  <a:pt x="196" y="289"/>
                  <a:pt x="197" y="289"/>
                  <a:pt x="196" y="291"/>
                </a:cubicBezTo>
                <a:cubicBezTo>
                  <a:pt x="198" y="289"/>
                  <a:pt x="198" y="287"/>
                  <a:pt x="198" y="284"/>
                </a:cubicBezTo>
                <a:cubicBezTo>
                  <a:pt x="198" y="284"/>
                  <a:pt x="198" y="284"/>
                  <a:pt x="198" y="284"/>
                </a:cubicBezTo>
                <a:cubicBezTo>
                  <a:pt x="199" y="284"/>
                  <a:pt x="199" y="282"/>
                  <a:pt x="198" y="282"/>
                </a:cubicBezTo>
                <a:cubicBezTo>
                  <a:pt x="199" y="282"/>
                  <a:pt x="198" y="283"/>
                  <a:pt x="198" y="282"/>
                </a:cubicBezTo>
                <a:cubicBezTo>
                  <a:pt x="198" y="281"/>
                  <a:pt x="198" y="281"/>
                  <a:pt x="199" y="281"/>
                </a:cubicBezTo>
                <a:cubicBezTo>
                  <a:pt x="198" y="279"/>
                  <a:pt x="199" y="276"/>
                  <a:pt x="199" y="274"/>
                </a:cubicBezTo>
                <a:cubicBezTo>
                  <a:pt x="198" y="274"/>
                  <a:pt x="199" y="276"/>
                  <a:pt x="197" y="275"/>
                </a:cubicBezTo>
                <a:cubicBezTo>
                  <a:pt x="197" y="276"/>
                  <a:pt x="197" y="277"/>
                  <a:pt x="197" y="278"/>
                </a:cubicBezTo>
                <a:cubicBezTo>
                  <a:pt x="196" y="277"/>
                  <a:pt x="197" y="278"/>
                  <a:pt x="196" y="278"/>
                </a:cubicBezTo>
                <a:cubicBezTo>
                  <a:pt x="196" y="278"/>
                  <a:pt x="197" y="279"/>
                  <a:pt x="196" y="280"/>
                </a:cubicBezTo>
                <a:cubicBezTo>
                  <a:pt x="195" y="279"/>
                  <a:pt x="195" y="278"/>
                  <a:pt x="194" y="278"/>
                </a:cubicBezTo>
                <a:cubicBezTo>
                  <a:pt x="195" y="278"/>
                  <a:pt x="195" y="278"/>
                  <a:pt x="194" y="277"/>
                </a:cubicBezTo>
                <a:cubicBezTo>
                  <a:pt x="192" y="276"/>
                  <a:pt x="195" y="272"/>
                  <a:pt x="195" y="270"/>
                </a:cubicBezTo>
                <a:cubicBezTo>
                  <a:pt x="193" y="266"/>
                  <a:pt x="198" y="262"/>
                  <a:pt x="196" y="260"/>
                </a:cubicBezTo>
                <a:cubicBezTo>
                  <a:pt x="195" y="259"/>
                  <a:pt x="194" y="260"/>
                  <a:pt x="194" y="260"/>
                </a:cubicBezTo>
                <a:cubicBezTo>
                  <a:pt x="194" y="259"/>
                  <a:pt x="195" y="260"/>
                  <a:pt x="196" y="259"/>
                </a:cubicBezTo>
                <a:cubicBezTo>
                  <a:pt x="197" y="260"/>
                  <a:pt x="198" y="261"/>
                  <a:pt x="199" y="262"/>
                </a:cubicBezTo>
                <a:cubicBezTo>
                  <a:pt x="199" y="262"/>
                  <a:pt x="200" y="262"/>
                  <a:pt x="201" y="263"/>
                </a:cubicBezTo>
                <a:cubicBezTo>
                  <a:pt x="201" y="262"/>
                  <a:pt x="200" y="261"/>
                  <a:pt x="200" y="260"/>
                </a:cubicBezTo>
                <a:cubicBezTo>
                  <a:pt x="202" y="261"/>
                  <a:pt x="203" y="261"/>
                  <a:pt x="204" y="263"/>
                </a:cubicBezTo>
                <a:cubicBezTo>
                  <a:pt x="203" y="263"/>
                  <a:pt x="203" y="263"/>
                  <a:pt x="203" y="264"/>
                </a:cubicBezTo>
                <a:cubicBezTo>
                  <a:pt x="205" y="265"/>
                  <a:pt x="206" y="266"/>
                  <a:pt x="208" y="268"/>
                </a:cubicBezTo>
                <a:cubicBezTo>
                  <a:pt x="208" y="266"/>
                  <a:pt x="209" y="264"/>
                  <a:pt x="210" y="263"/>
                </a:cubicBezTo>
                <a:cubicBezTo>
                  <a:pt x="210" y="264"/>
                  <a:pt x="211" y="263"/>
                  <a:pt x="211" y="264"/>
                </a:cubicBezTo>
                <a:cubicBezTo>
                  <a:pt x="211" y="264"/>
                  <a:pt x="212" y="264"/>
                  <a:pt x="212" y="264"/>
                </a:cubicBezTo>
                <a:cubicBezTo>
                  <a:pt x="211" y="265"/>
                  <a:pt x="210" y="266"/>
                  <a:pt x="211" y="265"/>
                </a:cubicBezTo>
                <a:cubicBezTo>
                  <a:pt x="210" y="267"/>
                  <a:pt x="213" y="272"/>
                  <a:pt x="210" y="273"/>
                </a:cubicBezTo>
                <a:cubicBezTo>
                  <a:pt x="211" y="273"/>
                  <a:pt x="209" y="275"/>
                  <a:pt x="210" y="275"/>
                </a:cubicBezTo>
                <a:cubicBezTo>
                  <a:pt x="211" y="274"/>
                  <a:pt x="211" y="273"/>
                  <a:pt x="212" y="273"/>
                </a:cubicBezTo>
                <a:cubicBezTo>
                  <a:pt x="213" y="274"/>
                  <a:pt x="213" y="276"/>
                  <a:pt x="213" y="278"/>
                </a:cubicBezTo>
                <a:cubicBezTo>
                  <a:pt x="215" y="279"/>
                  <a:pt x="214" y="283"/>
                  <a:pt x="216" y="285"/>
                </a:cubicBezTo>
                <a:cubicBezTo>
                  <a:pt x="217" y="283"/>
                  <a:pt x="215" y="282"/>
                  <a:pt x="216" y="280"/>
                </a:cubicBezTo>
                <a:cubicBezTo>
                  <a:pt x="216" y="282"/>
                  <a:pt x="217" y="287"/>
                  <a:pt x="218" y="286"/>
                </a:cubicBezTo>
                <a:cubicBezTo>
                  <a:pt x="217" y="284"/>
                  <a:pt x="216" y="275"/>
                  <a:pt x="214" y="272"/>
                </a:cubicBezTo>
                <a:cubicBezTo>
                  <a:pt x="215" y="271"/>
                  <a:pt x="214" y="269"/>
                  <a:pt x="216" y="269"/>
                </a:cubicBezTo>
                <a:cubicBezTo>
                  <a:pt x="217" y="269"/>
                  <a:pt x="217" y="269"/>
                  <a:pt x="217" y="270"/>
                </a:cubicBezTo>
                <a:cubicBezTo>
                  <a:pt x="219" y="270"/>
                  <a:pt x="218" y="270"/>
                  <a:pt x="219" y="271"/>
                </a:cubicBezTo>
                <a:cubicBezTo>
                  <a:pt x="219" y="268"/>
                  <a:pt x="218" y="269"/>
                  <a:pt x="218" y="267"/>
                </a:cubicBezTo>
                <a:cubicBezTo>
                  <a:pt x="219" y="267"/>
                  <a:pt x="219" y="266"/>
                  <a:pt x="220" y="266"/>
                </a:cubicBezTo>
                <a:cubicBezTo>
                  <a:pt x="219" y="265"/>
                  <a:pt x="221" y="263"/>
                  <a:pt x="223" y="263"/>
                </a:cubicBezTo>
                <a:cubicBezTo>
                  <a:pt x="224" y="265"/>
                  <a:pt x="223" y="268"/>
                  <a:pt x="225" y="269"/>
                </a:cubicBezTo>
                <a:cubicBezTo>
                  <a:pt x="225" y="269"/>
                  <a:pt x="225" y="267"/>
                  <a:pt x="225" y="266"/>
                </a:cubicBezTo>
                <a:cubicBezTo>
                  <a:pt x="229" y="265"/>
                  <a:pt x="228" y="270"/>
                  <a:pt x="230" y="271"/>
                </a:cubicBezTo>
                <a:cubicBezTo>
                  <a:pt x="231" y="270"/>
                  <a:pt x="230" y="268"/>
                  <a:pt x="232" y="268"/>
                </a:cubicBezTo>
                <a:cubicBezTo>
                  <a:pt x="233" y="269"/>
                  <a:pt x="232" y="270"/>
                  <a:pt x="232" y="271"/>
                </a:cubicBezTo>
                <a:cubicBezTo>
                  <a:pt x="232" y="271"/>
                  <a:pt x="233" y="271"/>
                  <a:pt x="233" y="271"/>
                </a:cubicBezTo>
                <a:cubicBezTo>
                  <a:pt x="233" y="272"/>
                  <a:pt x="233" y="272"/>
                  <a:pt x="233" y="273"/>
                </a:cubicBezTo>
                <a:cubicBezTo>
                  <a:pt x="234" y="275"/>
                  <a:pt x="236" y="275"/>
                  <a:pt x="235" y="276"/>
                </a:cubicBezTo>
                <a:cubicBezTo>
                  <a:pt x="236" y="276"/>
                  <a:pt x="235" y="277"/>
                  <a:pt x="236" y="278"/>
                </a:cubicBezTo>
                <a:cubicBezTo>
                  <a:pt x="236" y="279"/>
                  <a:pt x="238" y="280"/>
                  <a:pt x="238" y="281"/>
                </a:cubicBezTo>
                <a:cubicBezTo>
                  <a:pt x="239" y="281"/>
                  <a:pt x="238" y="282"/>
                  <a:pt x="239" y="282"/>
                </a:cubicBezTo>
                <a:cubicBezTo>
                  <a:pt x="239" y="279"/>
                  <a:pt x="236" y="276"/>
                  <a:pt x="235" y="274"/>
                </a:cubicBezTo>
                <a:cubicBezTo>
                  <a:pt x="236" y="274"/>
                  <a:pt x="236" y="275"/>
                  <a:pt x="237" y="274"/>
                </a:cubicBezTo>
                <a:cubicBezTo>
                  <a:pt x="236" y="274"/>
                  <a:pt x="235" y="273"/>
                  <a:pt x="236" y="272"/>
                </a:cubicBezTo>
                <a:cubicBezTo>
                  <a:pt x="238" y="274"/>
                  <a:pt x="240" y="276"/>
                  <a:pt x="239" y="279"/>
                </a:cubicBezTo>
                <a:cubicBezTo>
                  <a:pt x="239" y="279"/>
                  <a:pt x="239" y="278"/>
                  <a:pt x="238" y="279"/>
                </a:cubicBezTo>
                <a:cubicBezTo>
                  <a:pt x="239" y="279"/>
                  <a:pt x="239" y="281"/>
                  <a:pt x="240" y="281"/>
                </a:cubicBezTo>
                <a:cubicBezTo>
                  <a:pt x="239" y="282"/>
                  <a:pt x="238" y="282"/>
                  <a:pt x="239" y="283"/>
                </a:cubicBezTo>
                <a:cubicBezTo>
                  <a:pt x="240" y="283"/>
                  <a:pt x="239" y="281"/>
                  <a:pt x="241" y="282"/>
                </a:cubicBezTo>
                <a:cubicBezTo>
                  <a:pt x="240" y="283"/>
                  <a:pt x="242" y="283"/>
                  <a:pt x="242" y="284"/>
                </a:cubicBezTo>
                <a:cubicBezTo>
                  <a:pt x="242" y="283"/>
                  <a:pt x="243" y="283"/>
                  <a:pt x="243" y="282"/>
                </a:cubicBezTo>
                <a:cubicBezTo>
                  <a:pt x="243" y="282"/>
                  <a:pt x="242" y="281"/>
                  <a:pt x="243" y="280"/>
                </a:cubicBezTo>
                <a:cubicBezTo>
                  <a:pt x="244" y="282"/>
                  <a:pt x="244" y="283"/>
                  <a:pt x="246" y="285"/>
                </a:cubicBezTo>
                <a:cubicBezTo>
                  <a:pt x="246" y="285"/>
                  <a:pt x="246" y="286"/>
                  <a:pt x="246" y="287"/>
                </a:cubicBezTo>
                <a:cubicBezTo>
                  <a:pt x="245" y="286"/>
                  <a:pt x="244" y="289"/>
                  <a:pt x="245" y="290"/>
                </a:cubicBezTo>
                <a:cubicBezTo>
                  <a:pt x="245" y="289"/>
                  <a:pt x="246" y="290"/>
                  <a:pt x="247" y="289"/>
                </a:cubicBezTo>
                <a:cubicBezTo>
                  <a:pt x="246" y="288"/>
                  <a:pt x="246" y="286"/>
                  <a:pt x="247" y="286"/>
                </a:cubicBezTo>
                <a:cubicBezTo>
                  <a:pt x="249" y="286"/>
                  <a:pt x="250" y="288"/>
                  <a:pt x="250" y="289"/>
                </a:cubicBezTo>
                <a:cubicBezTo>
                  <a:pt x="250" y="288"/>
                  <a:pt x="251" y="289"/>
                  <a:pt x="252" y="289"/>
                </a:cubicBezTo>
                <a:cubicBezTo>
                  <a:pt x="253" y="286"/>
                  <a:pt x="250" y="285"/>
                  <a:pt x="250" y="281"/>
                </a:cubicBezTo>
                <a:cubicBezTo>
                  <a:pt x="251" y="281"/>
                  <a:pt x="253" y="281"/>
                  <a:pt x="253" y="282"/>
                </a:cubicBezTo>
                <a:cubicBezTo>
                  <a:pt x="255" y="282"/>
                  <a:pt x="255" y="285"/>
                  <a:pt x="257" y="285"/>
                </a:cubicBezTo>
                <a:cubicBezTo>
                  <a:pt x="256" y="282"/>
                  <a:pt x="252" y="281"/>
                  <a:pt x="253" y="278"/>
                </a:cubicBezTo>
                <a:cubicBezTo>
                  <a:pt x="251" y="278"/>
                  <a:pt x="251" y="276"/>
                  <a:pt x="250" y="276"/>
                </a:cubicBezTo>
                <a:cubicBezTo>
                  <a:pt x="249" y="275"/>
                  <a:pt x="250" y="274"/>
                  <a:pt x="250" y="273"/>
                </a:cubicBezTo>
                <a:cubicBezTo>
                  <a:pt x="249" y="274"/>
                  <a:pt x="248" y="274"/>
                  <a:pt x="248" y="275"/>
                </a:cubicBezTo>
                <a:cubicBezTo>
                  <a:pt x="247" y="274"/>
                  <a:pt x="246" y="273"/>
                  <a:pt x="246" y="272"/>
                </a:cubicBezTo>
                <a:cubicBezTo>
                  <a:pt x="245" y="272"/>
                  <a:pt x="244" y="272"/>
                  <a:pt x="244" y="273"/>
                </a:cubicBezTo>
                <a:cubicBezTo>
                  <a:pt x="244" y="272"/>
                  <a:pt x="243" y="270"/>
                  <a:pt x="245" y="270"/>
                </a:cubicBezTo>
                <a:cubicBezTo>
                  <a:pt x="246" y="274"/>
                  <a:pt x="253" y="271"/>
                  <a:pt x="252" y="277"/>
                </a:cubicBezTo>
                <a:cubicBezTo>
                  <a:pt x="253" y="277"/>
                  <a:pt x="253" y="276"/>
                  <a:pt x="255" y="276"/>
                </a:cubicBezTo>
                <a:cubicBezTo>
                  <a:pt x="255" y="272"/>
                  <a:pt x="252" y="271"/>
                  <a:pt x="251" y="267"/>
                </a:cubicBezTo>
                <a:cubicBezTo>
                  <a:pt x="251" y="267"/>
                  <a:pt x="250" y="266"/>
                  <a:pt x="251" y="265"/>
                </a:cubicBezTo>
                <a:cubicBezTo>
                  <a:pt x="251" y="267"/>
                  <a:pt x="253" y="269"/>
                  <a:pt x="253" y="267"/>
                </a:cubicBezTo>
                <a:cubicBezTo>
                  <a:pt x="253" y="268"/>
                  <a:pt x="254" y="268"/>
                  <a:pt x="254" y="268"/>
                </a:cubicBezTo>
                <a:cubicBezTo>
                  <a:pt x="255" y="267"/>
                  <a:pt x="253" y="264"/>
                  <a:pt x="255" y="263"/>
                </a:cubicBezTo>
                <a:cubicBezTo>
                  <a:pt x="255" y="265"/>
                  <a:pt x="258" y="267"/>
                  <a:pt x="258" y="270"/>
                </a:cubicBezTo>
                <a:cubicBezTo>
                  <a:pt x="258" y="270"/>
                  <a:pt x="259" y="270"/>
                  <a:pt x="259" y="270"/>
                </a:cubicBezTo>
                <a:cubicBezTo>
                  <a:pt x="260" y="271"/>
                  <a:pt x="259" y="272"/>
                  <a:pt x="258" y="272"/>
                </a:cubicBezTo>
                <a:cubicBezTo>
                  <a:pt x="257" y="272"/>
                  <a:pt x="257" y="270"/>
                  <a:pt x="256" y="270"/>
                </a:cubicBezTo>
                <a:cubicBezTo>
                  <a:pt x="256" y="270"/>
                  <a:pt x="255" y="270"/>
                  <a:pt x="255" y="270"/>
                </a:cubicBezTo>
                <a:cubicBezTo>
                  <a:pt x="256" y="271"/>
                  <a:pt x="257" y="273"/>
                  <a:pt x="257" y="275"/>
                </a:cubicBezTo>
                <a:cubicBezTo>
                  <a:pt x="257" y="276"/>
                  <a:pt x="256" y="276"/>
                  <a:pt x="257" y="277"/>
                </a:cubicBezTo>
                <a:cubicBezTo>
                  <a:pt x="259" y="277"/>
                  <a:pt x="257" y="275"/>
                  <a:pt x="259" y="276"/>
                </a:cubicBezTo>
                <a:cubicBezTo>
                  <a:pt x="259" y="275"/>
                  <a:pt x="258" y="275"/>
                  <a:pt x="258" y="274"/>
                </a:cubicBezTo>
                <a:cubicBezTo>
                  <a:pt x="259" y="274"/>
                  <a:pt x="259" y="272"/>
                  <a:pt x="260" y="272"/>
                </a:cubicBezTo>
                <a:cubicBezTo>
                  <a:pt x="260" y="272"/>
                  <a:pt x="261" y="272"/>
                  <a:pt x="261" y="273"/>
                </a:cubicBezTo>
                <a:cubicBezTo>
                  <a:pt x="261" y="274"/>
                  <a:pt x="261" y="274"/>
                  <a:pt x="261" y="276"/>
                </a:cubicBezTo>
                <a:cubicBezTo>
                  <a:pt x="262" y="276"/>
                  <a:pt x="262" y="275"/>
                  <a:pt x="262" y="275"/>
                </a:cubicBezTo>
                <a:cubicBezTo>
                  <a:pt x="263" y="277"/>
                  <a:pt x="266" y="278"/>
                  <a:pt x="265" y="280"/>
                </a:cubicBezTo>
                <a:cubicBezTo>
                  <a:pt x="268" y="280"/>
                  <a:pt x="268" y="285"/>
                  <a:pt x="270" y="286"/>
                </a:cubicBezTo>
                <a:cubicBezTo>
                  <a:pt x="270" y="284"/>
                  <a:pt x="268" y="283"/>
                  <a:pt x="269" y="282"/>
                </a:cubicBezTo>
                <a:cubicBezTo>
                  <a:pt x="267" y="282"/>
                  <a:pt x="267" y="280"/>
                  <a:pt x="267" y="279"/>
                </a:cubicBezTo>
                <a:cubicBezTo>
                  <a:pt x="269" y="281"/>
                  <a:pt x="270" y="284"/>
                  <a:pt x="272" y="285"/>
                </a:cubicBezTo>
                <a:cubicBezTo>
                  <a:pt x="272" y="284"/>
                  <a:pt x="272" y="284"/>
                  <a:pt x="272" y="283"/>
                </a:cubicBezTo>
                <a:cubicBezTo>
                  <a:pt x="273" y="283"/>
                  <a:pt x="273" y="282"/>
                  <a:pt x="274" y="283"/>
                </a:cubicBezTo>
                <a:cubicBezTo>
                  <a:pt x="274" y="281"/>
                  <a:pt x="272" y="279"/>
                  <a:pt x="274" y="278"/>
                </a:cubicBezTo>
                <a:cubicBezTo>
                  <a:pt x="272" y="279"/>
                  <a:pt x="272" y="275"/>
                  <a:pt x="271" y="275"/>
                </a:cubicBezTo>
                <a:cubicBezTo>
                  <a:pt x="271" y="275"/>
                  <a:pt x="272" y="274"/>
                  <a:pt x="272" y="274"/>
                </a:cubicBezTo>
                <a:cubicBezTo>
                  <a:pt x="272" y="276"/>
                  <a:pt x="274" y="278"/>
                  <a:pt x="275" y="279"/>
                </a:cubicBezTo>
                <a:cubicBezTo>
                  <a:pt x="275" y="279"/>
                  <a:pt x="274" y="279"/>
                  <a:pt x="275" y="280"/>
                </a:cubicBezTo>
                <a:cubicBezTo>
                  <a:pt x="276" y="280"/>
                  <a:pt x="276" y="278"/>
                  <a:pt x="276" y="278"/>
                </a:cubicBezTo>
                <a:cubicBezTo>
                  <a:pt x="277" y="281"/>
                  <a:pt x="280" y="282"/>
                  <a:pt x="280" y="285"/>
                </a:cubicBezTo>
                <a:cubicBezTo>
                  <a:pt x="279" y="284"/>
                  <a:pt x="277" y="286"/>
                  <a:pt x="275" y="286"/>
                </a:cubicBezTo>
                <a:cubicBezTo>
                  <a:pt x="275" y="288"/>
                  <a:pt x="275" y="289"/>
                  <a:pt x="274" y="290"/>
                </a:cubicBezTo>
                <a:cubicBezTo>
                  <a:pt x="275" y="291"/>
                  <a:pt x="275" y="293"/>
                  <a:pt x="275" y="294"/>
                </a:cubicBezTo>
                <a:cubicBezTo>
                  <a:pt x="275" y="297"/>
                  <a:pt x="272" y="302"/>
                  <a:pt x="268" y="303"/>
                </a:cubicBezTo>
                <a:cubicBezTo>
                  <a:pt x="264" y="303"/>
                  <a:pt x="262" y="303"/>
                  <a:pt x="261" y="300"/>
                </a:cubicBezTo>
                <a:cubicBezTo>
                  <a:pt x="260" y="302"/>
                  <a:pt x="259" y="307"/>
                  <a:pt x="261" y="308"/>
                </a:cubicBezTo>
                <a:cubicBezTo>
                  <a:pt x="261" y="308"/>
                  <a:pt x="261" y="307"/>
                  <a:pt x="262" y="307"/>
                </a:cubicBezTo>
                <a:cubicBezTo>
                  <a:pt x="262" y="308"/>
                  <a:pt x="262" y="308"/>
                  <a:pt x="262" y="308"/>
                </a:cubicBezTo>
                <a:cubicBezTo>
                  <a:pt x="260" y="309"/>
                  <a:pt x="260" y="311"/>
                  <a:pt x="257" y="311"/>
                </a:cubicBezTo>
                <a:cubicBezTo>
                  <a:pt x="256" y="314"/>
                  <a:pt x="252" y="313"/>
                  <a:pt x="252" y="317"/>
                </a:cubicBezTo>
                <a:cubicBezTo>
                  <a:pt x="253" y="319"/>
                  <a:pt x="255" y="317"/>
                  <a:pt x="257" y="318"/>
                </a:cubicBezTo>
                <a:cubicBezTo>
                  <a:pt x="258" y="312"/>
                  <a:pt x="263" y="311"/>
                  <a:pt x="265" y="307"/>
                </a:cubicBezTo>
                <a:cubicBezTo>
                  <a:pt x="269" y="307"/>
                  <a:pt x="274" y="306"/>
                  <a:pt x="277" y="307"/>
                </a:cubicBezTo>
                <a:cubicBezTo>
                  <a:pt x="277" y="306"/>
                  <a:pt x="277" y="305"/>
                  <a:pt x="277" y="305"/>
                </a:cubicBezTo>
                <a:cubicBezTo>
                  <a:pt x="277" y="306"/>
                  <a:pt x="278" y="306"/>
                  <a:pt x="278" y="306"/>
                </a:cubicBezTo>
                <a:cubicBezTo>
                  <a:pt x="279" y="305"/>
                  <a:pt x="278" y="304"/>
                  <a:pt x="278" y="304"/>
                </a:cubicBezTo>
                <a:cubicBezTo>
                  <a:pt x="279" y="304"/>
                  <a:pt x="279" y="305"/>
                  <a:pt x="279" y="305"/>
                </a:cubicBezTo>
                <a:cubicBezTo>
                  <a:pt x="280" y="304"/>
                  <a:pt x="279" y="302"/>
                  <a:pt x="280" y="300"/>
                </a:cubicBezTo>
                <a:cubicBezTo>
                  <a:pt x="278" y="299"/>
                  <a:pt x="277" y="295"/>
                  <a:pt x="281" y="295"/>
                </a:cubicBezTo>
                <a:cubicBezTo>
                  <a:pt x="279" y="292"/>
                  <a:pt x="280" y="289"/>
                  <a:pt x="281" y="286"/>
                </a:cubicBezTo>
                <a:cubicBezTo>
                  <a:pt x="281" y="288"/>
                  <a:pt x="283" y="289"/>
                  <a:pt x="282" y="291"/>
                </a:cubicBezTo>
                <a:cubicBezTo>
                  <a:pt x="284" y="292"/>
                  <a:pt x="286" y="297"/>
                  <a:pt x="285" y="300"/>
                </a:cubicBezTo>
                <a:cubicBezTo>
                  <a:pt x="284" y="299"/>
                  <a:pt x="284" y="299"/>
                  <a:pt x="283" y="299"/>
                </a:cubicBezTo>
                <a:cubicBezTo>
                  <a:pt x="283" y="303"/>
                  <a:pt x="285" y="305"/>
                  <a:pt x="288" y="306"/>
                </a:cubicBezTo>
                <a:cubicBezTo>
                  <a:pt x="288" y="306"/>
                  <a:pt x="288" y="306"/>
                  <a:pt x="288" y="306"/>
                </a:cubicBezTo>
                <a:cubicBezTo>
                  <a:pt x="290" y="306"/>
                  <a:pt x="291" y="306"/>
                  <a:pt x="291" y="305"/>
                </a:cubicBezTo>
                <a:cubicBezTo>
                  <a:pt x="291" y="305"/>
                  <a:pt x="291" y="306"/>
                  <a:pt x="291" y="306"/>
                </a:cubicBezTo>
                <a:cubicBezTo>
                  <a:pt x="292" y="306"/>
                  <a:pt x="291" y="305"/>
                  <a:pt x="292" y="305"/>
                </a:cubicBezTo>
                <a:cubicBezTo>
                  <a:pt x="292" y="305"/>
                  <a:pt x="292" y="305"/>
                  <a:pt x="292" y="305"/>
                </a:cubicBezTo>
                <a:cubicBezTo>
                  <a:pt x="293" y="306"/>
                  <a:pt x="293" y="304"/>
                  <a:pt x="293" y="304"/>
                </a:cubicBezTo>
                <a:cubicBezTo>
                  <a:pt x="295" y="303"/>
                  <a:pt x="297" y="305"/>
                  <a:pt x="299" y="305"/>
                </a:cubicBezTo>
                <a:cubicBezTo>
                  <a:pt x="299" y="306"/>
                  <a:pt x="299" y="306"/>
                  <a:pt x="299" y="306"/>
                </a:cubicBezTo>
                <a:cubicBezTo>
                  <a:pt x="304" y="306"/>
                  <a:pt x="307" y="309"/>
                  <a:pt x="310" y="312"/>
                </a:cubicBezTo>
                <a:cubicBezTo>
                  <a:pt x="311" y="311"/>
                  <a:pt x="312" y="310"/>
                  <a:pt x="313" y="309"/>
                </a:cubicBezTo>
                <a:cubicBezTo>
                  <a:pt x="313" y="310"/>
                  <a:pt x="313" y="310"/>
                  <a:pt x="313" y="310"/>
                </a:cubicBezTo>
                <a:cubicBezTo>
                  <a:pt x="314" y="307"/>
                  <a:pt x="311" y="305"/>
                  <a:pt x="311" y="303"/>
                </a:cubicBezTo>
                <a:cubicBezTo>
                  <a:pt x="314" y="309"/>
                  <a:pt x="324" y="309"/>
                  <a:pt x="330" y="310"/>
                </a:cubicBezTo>
                <a:cubicBezTo>
                  <a:pt x="329" y="310"/>
                  <a:pt x="327" y="310"/>
                  <a:pt x="328" y="312"/>
                </a:cubicBezTo>
                <a:cubicBezTo>
                  <a:pt x="329" y="311"/>
                  <a:pt x="330" y="311"/>
                  <a:pt x="331" y="310"/>
                </a:cubicBezTo>
                <a:cubicBezTo>
                  <a:pt x="331" y="309"/>
                  <a:pt x="332" y="309"/>
                  <a:pt x="333" y="308"/>
                </a:cubicBezTo>
                <a:cubicBezTo>
                  <a:pt x="333" y="306"/>
                  <a:pt x="335" y="306"/>
                  <a:pt x="336" y="304"/>
                </a:cubicBezTo>
                <a:cubicBezTo>
                  <a:pt x="335" y="304"/>
                  <a:pt x="335" y="302"/>
                  <a:pt x="336" y="303"/>
                </a:cubicBezTo>
                <a:cubicBezTo>
                  <a:pt x="337" y="303"/>
                  <a:pt x="336" y="304"/>
                  <a:pt x="336" y="305"/>
                </a:cubicBezTo>
                <a:cubicBezTo>
                  <a:pt x="340" y="305"/>
                  <a:pt x="338" y="301"/>
                  <a:pt x="336" y="302"/>
                </a:cubicBezTo>
                <a:cubicBezTo>
                  <a:pt x="336" y="302"/>
                  <a:pt x="336" y="301"/>
                  <a:pt x="336" y="301"/>
                </a:cubicBezTo>
                <a:cubicBezTo>
                  <a:pt x="337" y="300"/>
                  <a:pt x="339" y="299"/>
                  <a:pt x="339" y="298"/>
                </a:cubicBezTo>
                <a:cubicBezTo>
                  <a:pt x="335" y="303"/>
                  <a:pt x="333" y="294"/>
                  <a:pt x="337" y="293"/>
                </a:cubicBezTo>
                <a:cubicBezTo>
                  <a:pt x="337" y="293"/>
                  <a:pt x="337" y="293"/>
                  <a:pt x="337" y="292"/>
                </a:cubicBezTo>
                <a:cubicBezTo>
                  <a:pt x="338" y="292"/>
                  <a:pt x="338" y="291"/>
                  <a:pt x="339" y="292"/>
                </a:cubicBezTo>
                <a:cubicBezTo>
                  <a:pt x="340" y="292"/>
                  <a:pt x="339" y="293"/>
                  <a:pt x="340" y="293"/>
                </a:cubicBezTo>
                <a:cubicBezTo>
                  <a:pt x="341" y="291"/>
                  <a:pt x="343" y="291"/>
                  <a:pt x="343" y="290"/>
                </a:cubicBezTo>
                <a:cubicBezTo>
                  <a:pt x="343" y="290"/>
                  <a:pt x="343" y="291"/>
                  <a:pt x="343" y="291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345" y="290"/>
                  <a:pt x="347" y="288"/>
                  <a:pt x="346" y="287"/>
                </a:cubicBezTo>
                <a:cubicBezTo>
                  <a:pt x="345" y="288"/>
                  <a:pt x="343" y="288"/>
                  <a:pt x="342" y="290"/>
                </a:cubicBezTo>
                <a:cubicBezTo>
                  <a:pt x="341" y="289"/>
                  <a:pt x="340" y="291"/>
                  <a:pt x="339" y="291"/>
                </a:cubicBezTo>
                <a:cubicBezTo>
                  <a:pt x="340" y="289"/>
                  <a:pt x="342" y="288"/>
                  <a:pt x="342" y="286"/>
                </a:cubicBezTo>
                <a:cubicBezTo>
                  <a:pt x="342" y="287"/>
                  <a:pt x="341" y="287"/>
                  <a:pt x="341" y="287"/>
                </a:cubicBezTo>
                <a:cubicBezTo>
                  <a:pt x="340" y="286"/>
                  <a:pt x="341" y="285"/>
                  <a:pt x="340" y="285"/>
                </a:cubicBezTo>
                <a:cubicBezTo>
                  <a:pt x="340" y="286"/>
                  <a:pt x="340" y="286"/>
                  <a:pt x="340" y="288"/>
                </a:cubicBezTo>
                <a:cubicBezTo>
                  <a:pt x="338" y="288"/>
                  <a:pt x="338" y="291"/>
                  <a:pt x="336" y="291"/>
                </a:cubicBezTo>
                <a:cubicBezTo>
                  <a:pt x="335" y="290"/>
                  <a:pt x="333" y="288"/>
                  <a:pt x="334" y="290"/>
                </a:cubicBezTo>
                <a:cubicBezTo>
                  <a:pt x="334" y="290"/>
                  <a:pt x="333" y="290"/>
                  <a:pt x="333" y="290"/>
                </a:cubicBezTo>
                <a:cubicBezTo>
                  <a:pt x="332" y="286"/>
                  <a:pt x="331" y="284"/>
                  <a:pt x="331" y="281"/>
                </a:cubicBezTo>
                <a:cubicBezTo>
                  <a:pt x="333" y="280"/>
                  <a:pt x="334" y="281"/>
                  <a:pt x="335" y="282"/>
                </a:cubicBezTo>
                <a:cubicBezTo>
                  <a:pt x="339" y="282"/>
                  <a:pt x="341" y="281"/>
                  <a:pt x="344" y="281"/>
                </a:cubicBezTo>
                <a:cubicBezTo>
                  <a:pt x="345" y="283"/>
                  <a:pt x="347" y="281"/>
                  <a:pt x="348" y="282"/>
                </a:cubicBezTo>
                <a:cubicBezTo>
                  <a:pt x="348" y="284"/>
                  <a:pt x="347" y="284"/>
                  <a:pt x="346" y="285"/>
                </a:cubicBezTo>
                <a:cubicBezTo>
                  <a:pt x="348" y="285"/>
                  <a:pt x="348" y="285"/>
                  <a:pt x="347" y="286"/>
                </a:cubicBezTo>
                <a:cubicBezTo>
                  <a:pt x="348" y="285"/>
                  <a:pt x="349" y="285"/>
                  <a:pt x="350" y="284"/>
                </a:cubicBezTo>
                <a:cubicBezTo>
                  <a:pt x="349" y="283"/>
                  <a:pt x="348" y="284"/>
                  <a:pt x="348" y="282"/>
                </a:cubicBezTo>
                <a:cubicBezTo>
                  <a:pt x="349" y="283"/>
                  <a:pt x="349" y="282"/>
                  <a:pt x="350" y="281"/>
                </a:cubicBezTo>
                <a:cubicBezTo>
                  <a:pt x="351" y="282"/>
                  <a:pt x="351" y="283"/>
                  <a:pt x="351" y="283"/>
                </a:cubicBezTo>
                <a:cubicBezTo>
                  <a:pt x="352" y="282"/>
                  <a:pt x="356" y="283"/>
                  <a:pt x="355" y="285"/>
                </a:cubicBezTo>
                <a:cubicBezTo>
                  <a:pt x="358" y="286"/>
                  <a:pt x="358" y="288"/>
                  <a:pt x="360" y="290"/>
                </a:cubicBezTo>
                <a:cubicBezTo>
                  <a:pt x="359" y="289"/>
                  <a:pt x="360" y="291"/>
                  <a:pt x="360" y="291"/>
                </a:cubicBezTo>
                <a:cubicBezTo>
                  <a:pt x="358" y="290"/>
                  <a:pt x="358" y="290"/>
                  <a:pt x="356" y="291"/>
                </a:cubicBezTo>
                <a:cubicBezTo>
                  <a:pt x="356" y="292"/>
                  <a:pt x="355" y="292"/>
                  <a:pt x="356" y="294"/>
                </a:cubicBezTo>
                <a:cubicBezTo>
                  <a:pt x="356" y="294"/>
                  <a:pt x="355" y="295"/>
                  <a:pt x="355" y="295"/>
                </a:cubicBezTo>
                <a:cubicBezTo>
                  <a:pt x="355" y="295"/>
                  <a:pt x="355" y="294"/>
                  <a:pt x="354" y="295"/>
                </a:cubicBezTo>
                <a:cubicBezTo>
                  <a:pt x="353" y="296"/>
                  <a:pt x="352" y="297"/>
                  <a:pt x="350" y="297"/>
                </a:cubicBezTo>
                <a:cubicBezTo>
                  <a:pt x="350" y="298"/>
                  <a:pt x="349" y="297"/>
                  <a:pt x="349" y="298"/>
                </a:cubicBezTo>
                <a:cubicBezTo>
                  <a:pt x="350" y="299"/>
                  <a:pt x="350" y="297"/>
                  <a:pt x="351" y="297"/>
                </a:cubicBezTo>
                <a:cubicBezTo>
                  <a:pt x="352" y="297"/>
                  <a:pt x="352" y="297"/>
                  <a:pt x="352" y="297"/>
                </a:cubicBezTo>
                <a:cubicBezTo>
                  <a:pt x="355" y="294"/>
                  <a:pt x="359" y="295"/>
                  <a:pt x="362" y="292"/>
                </a:cubicBezTo>
                <a:cubicBezTo>
                  <a:pt x="361" y="291"/>
                  <a:pt x="360" y="292"/>
                  <a:pt x="360" y="291"/>
                </a:cubicBezTo>
                <a:cubicBezTo>
                  <a:pt x="362" y="289"/>
                  <a:pt x="366" y="291"/>
                  <a:pt x="367" y="292"/>
                </a:cubicBezTo>
                <a:cubicBezTo>
                  <a:pt x="367" y="292"/>
                  <a:pt x="367" y="292"/>
                  <a:pt x="367" y="292"/>
                </a:cubicBezTo>
                <a:cubicBezTo>
                  <a:pt x="371" y="292"/>
                  <a:pt x="376" y="290"/>
                  <a:pt x="378" y="287"/>
                </a:cubicBezTo>
                <a:cubicBezTo>
                  <a:pt x="378" y="287"/>
                  <a:pt x="379" y="288"/>
                  <a:pt x="379" y="289"/>
                </a:cubicBezTo>
                <a:cubicBezTo>
                  <a:pt x="381" y="290"/>
                  <a:pt x="382" y="293"/>
                  <a:pt x="383" y="295"/>
                </a:cubicBezTo>
                <a:cubicBezTo>
                  <a:pt x="384" y="295"/>
                  <a:pt x="384" y="295"/>
                  <a:pt x="384" y="295"/>
                </a:cubicBezTo>
                <a:cubicBezTo>
                  <a:pt x="385" y="298"/>
                  <a:pt x="389" y="299"/>
                  <a:pt x="391" y="301"/>
                </a:cubicBezTo>
                <a:cubicBezTo>
                  <a:pt x="391" y="301"/>
                  <a:pt x="389" y="302"/>
                  <a:pt x="390" y="303"/>
                </a:cubicBezTo>
                <a:cubicBezTo>
                  <a:pt x="390" y="302"/>
                  <a:pt x="390" y="302"/>
                  <a:pt x="391" y="302"/>
                </a:cubicBezTo>
                <a:cubicBezTo>
                  <a:pt x="391" y="302"/>
                  <a:pt x="391" y="302"/>
                  <a:pt x="390" y="303"/>
                </a:cubicBezTo>
                <a:cubicBezTo>
                  <a:pt x="392" y="303"/>
                  <a:pt x="392" y="303"/>
                  <a:pt x="392" y="303"/>
                </a:cubicBezTo>
                <a:cubicBezTo>
                  <a:pt x="391" y="303"/>
                  <a:pt x="390" y="305"/>
                  <a:pt x="389" y="303"/>
                </a:cubicBezTo>
                <a:cubicBezTo>
                  <a:pt x="389" y="304"/>
                  <a:pt x="389" y="304"/>
                  <a:pt x="389" y="306"/>
                </a:cubicBezTo>
                <a:cubicBezTo>
                  <a:pt x="390" y="306"/>
                  <a:pt x="392" y="306"/>
                  <a:pt x="392" y="306"/>
                </a:cubicBezTo>
                <a:cubicBezTo>
                  <a:pt x="392" y="307"/>
                  <a:pt x="392" y="307"/>
                  <a:pt x="391" y="307"/>
                </a:cubicBezTo>
                <a:cubicBezTo>
                  <a:pt x="390" y="307"/>
                  <a:pt x="390" y="307"/>
                  <a:pt x="391" y="306"/>
                </a:cubicBezTo>
                <a:cubicBezTo>
                  <a:pt x="389" y="307"/>
                  <a:pt x="389" y="307"/>
                  <a:pt x="388" y="308"/>
                </a:cubicBezTo>
                <a:cubicBezTo>
                  <a:pt x="389" y="308"/>
                  <a:pt x="390" y="308"/>
                  <a:pt x="391" y="308"/>
                </a:cubicBezTo>
                <a:cubicBezTo>
                  <a:pt x="391" y="308"/>
                  <a:pt x="391" y="307"/>
                  <a:pt x="392" y="307"/>
                </a:cubicBezTo>
                <a:cubicBezTo>
                  <a:pt x="392" y="309"/>
                  <a:pt x="391" y="309"/>
                  <a:pt x="391" y="310"/>
                </a:cubicBezTo>
                <a:cubicBezTo>
                  <a:pt x="392" y="310"/>
                  <a:pt x="392" y="311"/>
                  <a:pt x="392" y="311"/>
                </a:cubicBezTo>
                <a:cubicBezTo>
                  <a:pt x="392" y="309"/>
                  <a:pt x="393" y="309"/>
                  <a:pt x="393" y="308"/>
                </a:cubicBezTo>
                <a:cubicBezTo>
                  <a:pt x="394" y="309"/>
                  <a:pt x="393" y="310"/>
                  <a:pt x="394" y="310"/>
                </a:cubicBezTo>
                <a:cubicBezTo>
                  <a:pt x="394" y="310"/>
                  <a:pt x="393" y="310"/>
                  <a:pt x="393" y="311"/>
                </a:cubicBezTo>
                <a:cubicBezTo>
                  <a:pt x="394" y="311"/>
                  <a:pt x="396" y="311"/>
                  <a:pt x="396" y="310"/>
                </a:cubicBezTo>
                <a:cubicBezTo>
                  <a:pt x="396" y="310"/>
                  <a:pt x="397" y="311"/>
                  <a:pt x="397" y="312"/>
                </a:cubicBezTo>
                <a:cubicBezTo>
                  <a:pt x="397" y="312"/>
                  <a:pt x="399" y="311"/>
                  <a:pt x="399" y="312"/>
                </a:cubicBezTo>
                <a:cubicBezTo>
                  <a:pt x="399" y="312"/>
                  <a:pt x="398" y="312"/>
                  <a:pt x="398" y="312"/>
                </a:cubicBezTo>
                <a:cubicBezTo>
                  <a:pt x="398" y="312"/>
                  <a:pt x="398" y="312"/>
                  <a:pt x="397" y="312"/>
                </a:cubicBezTo>
                <a:cubicBezTo>
                  <a:pt x="397" y="312"/>
                  <a:pt x="397" y="313"/>
                  <a:pt x="395" y="314"/>
                </a:cubicBezTo>
                <a:cubicBezTo>
                  <a:pt x="397" y="313"/>
                  <a:pt x="398" y="314"/>
                  <a:pt x="398" y="313"/>
                </a:cubicBezTo>
                <a:cubicBezTo>
                  <a:pt x="398" y="313"/>
                  <a:pt x="398" y="313"/>
                  <a:pt x="397" y="313"/>
                </a:cubicBezTo>
                <a:cubicBezTo>
                  <a:pt x="399" y="312"/>
                  <a:pt x="399" y="313"/>
                  <a:pt x="399" y="314"/>
                </a:cubicBezTo>
                <a:cubicBezTo>
                  <a:pt x="400" y="313"/>
                  <a:pt x="399" y="313"/>
                  <a:pt x="399" y="312"/>
                </a:cubicBezTo>
                <a:cubicBezTo>
                  <a:pt x="402" y="313"/>
                  <a:pt x="401" y="309"/>
                  <a:pt x="403" y="310"/>
                </a:cubicBezTo>
                <a:cubicBezTo>
                  <a:pt x="404" y="307"/>
                  <a:pt x="405" y="302"/>
                  <a:pt x="405" y="298"/>
                </a:cubicBezTo>
                <a:cubicBezTo>
                  <a:pt x="405" y="297"/>
                  <a:pt x="403" y="297"/>
                  <a:pt x="402" y="295"/>
                </a:cubicBezTo>
                <a:cubicBezTo>
                  <a:pt x="400" y="298"/>
                  <a:pt x="396" y="297"/>
                  <a:pt x="394" y="297"/>
                </a:cubicBezTo>
                <a:cubicBezTo>
                  <a:pt x="393" y="298"/>
                  <a:pt x="392" y="298"/>
                  <a:pt x="393" y="299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300"/>
                  <a:pt x="392" y="300"/>
                  <a:pt x="392" y="301"/>
                </a:cubicBezTo>
                <a:cubicBezTo>
                  <a:pt x="391" y="300"/>
                  <a:pt x="389" y="299"/>
                  <a:pt x="389" y="299"/>
                </a:cubicBezTo>
                <a:cubicBezTo>
                  <a:pt x="389" y="298"/>
                  <a:pt x="388" y="299"/>
                  <a:pt x="388" y="297"/>
                </a:cubicBezTo>
                <a:cubicBezTo>
                  <a:pt x="388" y="297"/>
                  <a:pt x="387" y="297"/>
                  <a:pt x="387" y="297"/>
                </a:cubicBezTo>
                <a:cubicBezTo>
                  <a:pt x="384" y="294"/>
                  <a:pt x="383" y="291"/>
                  <a:pt x="380" y="288"/>
                </a:cubicBezTo>
                <a:cubicBezTo>
                  <a:pt x="379" y="286"/>
                  <a:pt x="377" y="284"/>
                  <a:pt x="377" y="280"/>
                </a:cubicBezTo>
                <a:cubicBezTo>
                  <a:pt x="378" y="277"/>
                  <a:pt x="380" y="274"/>
                  <a:pt x="379" y="270"/>
                </a:cubicBezTo>
                <a:cubicBezTo>
                  <a:pt x="380" y="270"/>
                  <a:pt x="380" y="269"/>
                  <a:pt x="380" y="269"/>
                </a:cubicBezTo>
                <a:cubicBezTo>
                  <a:pt x="377" y="264"/>
                  <a:pt x="379" y="260"/>
                  <a:pt x="379" y="255"/>
                </a:cubicBezTo>
                <a:cubicBezTo>
                  <a:pt x="380" y="248"/>
                  <a:pt x="384" y="242"/>
                  <a:pt x="383" y="235"/>
                </a:cubicBezTo>
                <a:cubicBezTo>
                  <a:pt x="382" y="234"/>
                  <a:pt x="382" y="233"/>
                  <a:pt x="381" y="232"/>
                </a:cubicBezTo>
                <a:cubicBezTo>
                  <a:pt x="380" y="233"/>
                  <a:pt x="379" y="233"/>
                  <a:pt x="377" y="233"/>
                </a:cubicBezTo>
                <a:cubicBezTo>
                  <a:pt x="376" y="235"/>
                  <a:pt x="375" y="236"/>
                  <a:pt x="373" y="237"/>
                </a:cubicBezTo>
                <a:cubicBezTo>
                  <a:pt x="374" y="234"/>
                  <a:pt x="376" y="233"/>
                  <a:pt x="377" y="230"/>
                </a:cubicBezTo>
                <a:cubicBezTo>
                  <a:pt x="376" y="229"/>
                  <a:pt x="376" y="230"/>
                  <a:pt x="375" y="230"/>
                </a:cubicBezTo>
                <a:cubicBezTo>
                  <a:pt x="375" y="233"/>
                  <a:pt x="371" y="234"/>
                  <a:pt x="370" y="237"/>
                </a:cubicBezTo>
                <a:cubicBezTo>
                  <a:pt x="370" y="233"/>
                  <a:pt x="369" y="231"/>
                  <a:pt x="370" y="228"/>
                </a:cubicBezTo>
                <a:cubicBezTo>
                  <a:pt x="369" y="227"/>
                  <a:pt x="368" y="227"/>
                  <a:pt x="366" y="227"/>
                </a:cubicBezTo>
                <a:cubicBezTo>
                  <a:pt x="364" y="228"/>
                  <a:pt x="362" y="231"/>
                  <a:pt x="360" y="230"/>
                </a:cubicBezTo>
                <a:cubicBezTo>
                  <a:pt x="360" y="231"/>
                  <a:pt x="360" y="231"/>
                  <a:pt x="360" y="231"/>
                </a:cubicBezTo>
                <a:cubicBezTo>
                  <a:pt x="360" y="224"/>
                  <a:pt x="363" y="217"/>
                  <a:pt x="365" y="211"/>
                </a:cubicBezTo>
                <a:cubicBezTo>
                  <a:pt x="370" y="207"/>
                  <a:pt x="369" y="199"/>
                  <a:pt x="366" y="194"/>
                </a:cubicBezTo>
                <a:cubicBezTo>
                  <a:pt x="373" y="195"/>
                  <a:pt x="378" y="199"/>
                  <a:pt x="384" y="199"/>
                </a:cubicBezTo>
                <a:cubicBezTo>
                  <a:pt x="387" y="199"/>
                  <a:pt x="389" y="198"/>
                  <a:pt x="391" y="197"/>
                </a:cubicBezTo>
                <a:cubicBezTo>
                  <a:pt x="392" y="197"/>
                  <a:pt x="392" y="197"/>
                  <a:pt x="392" y="197"/>
                </a:cubicBezTo>
                <a:cubicBezTo>
                  <a:pt x="394" y="195"/>
                  <a:pt x="394" y="193"/>
                  <a:pt x="395" y="192"/>
                </a:cubicBezTo>
                <a:cubicBezTo>
                  <a:pt x="395" y="189"/>
                  <a:pt x="394" y="186"/>
                  <a:pt x="395" y="184"/>
                </a:cubicBezTo>
                <a:cubicBezTo>
                  <a:pt x="393" y="183"/>
                  <a:pt x="392" y="179"/>
                  <a:pt x="389" y="178"/>
                </a:cubicBezTo>
                <a:cubicBezTo>
                  <a:pt x="389" y="177"/>
                  <a:pt x="389" y="176"/>
                  <a:pt x="389" y="176"/>
                </a:cubicBezTo>
                <a:cubicBezTo>
                  <a:pt x="389" y="177"/>
                  <a:pt x="388" y="176"/>
                  <a:pt x="387" y="176"/>
                </a:cubicBezTo>
                <a:cubicBezTo>
                  <a:pt x="390" y="172"/>
                  <a:pt x="384" y="172"/>
                  <a:pt x="384" y="170"/>
                </a:cubicBezTo>
                <a:cubicBezTo>
                  <a:pt x="384" y="170"/>
                  <a:pt x="384" y="171"/>
                  <a:pt x="383" y="171"/>
                </a:cubicBezTo>
                <a:cubicBezTo>
                  <a:pt x="383" y="170"/>
                  <a:pt x="382" y="169"/>
                  <a:pt x="382" y="168"/>
                </a:cubicBezTo>
                <a:cubicBezTo>
                  <a:pt x="381" y="168"/>
                  <a:pt x="381" y="167"/>
                  <a:pt x="380" y="168"/>
                </a:cubicBezTo>
                <a:cubicBezTo>
                  <a:pt x="380" y="165"/>
                  <a:pt x="378" y="167"/>
                  <a:pt x="378" y="165"/>
                </a:cubicBezTo>
                <a:cubicBezTo>
                  <a:pt x="378" y="164"/>
                  <a:pt x="379" y="163"/>
                  <a:pt x="378" y="162"/>
                </a:cubicBezTo>
                <a:cubicBezTo>
                  <a:pt x="376" y="162"/>
                  <a:pt x="376" y="165"/>
                  <a:pt x="375" y="164"/>
                </a:cubicBezTo>
                <a:cubicBezTo>
                  <a:pt x="376" y="163"/>
                  <a:pt x="377" y="162"/>
                  <a:pt x="376" y="160"/>
                </a:cubicBezTo>
                <a:cubicBezTo>
                  <a:pt x="372" y="159"/>
                  <a:pt x="372" y="155"/>
                  <a:pt x="368" y="155"/>
                </a:cubicBezTo>
                <a:cubicBezTo>
                  <a:pt x="368" y="154"/>
                  <a:pt x="368" y="154"/>
                  <a:pt x="367" y="153"/>
                </a:cubicBezTo>
                <a:cubicBezTo>
                  <a:pt x="366" y="154"/>
                  <a:pt x="366" y="153"/>
                  <a:pt x="365" y="153"/>
                </a:cubicBezTo>
                <a:cubicBezTo>
                  <a:pt x="365" y="150"/>
                  <a:pt x="364" y="149"/>
                  <a:pt x="362" y="149"/>
                </a:cubicBezTo>
                <a:cubicBezTo>
                  <a:pt x="361" y="151"/>
                  <a:pt x="361" y="149"/>
                  <a:pt x="360" y="150"/>
                </a:cubicBezTo>
                <a:cubicBezTo>
                  <a:pt x="360" y="150"/>
                  <a:pt x="360" y="150"/>
                  <a:pt x="360" y="150"/>
                </a:cubicBezTo>
                <a:cubicBezTo>
                  <a:pt x="359" y="150"/>
                  <a:pt x="359" y="151"/>
                  <a:pt x="358" y="151"/>
                </a:cubicBezTo>
                <a:cubicBezTo>
                  <a:pt x="357" y="149"/>
                  <a:pt x="358" y="148"/>
                  <a:pt x="358" y="146"/>
                </a:cubicBezTo>
                <a:cubicBezTo>
                  <a:pt x="357" y="145"/>
                  <a:pt x="356" y="147"/>
                  <a:pt x="355" y="145"/>
                </a:cubicBezTo>
                <a:cubicBezTo>
                  <a:pt x="356" y="144"/>
                  <a:pt x="354" y="143"/>
                  <a:pt x="353" y="142"/>
                </a:cubicBezTo>
                <a:cubicBezTo>
                  <a:pt x="353" y="142"/>
                  <a:pt x="353" y="142"/>
                  <a:pt x="352" y="142"/>
                </a:cubicBezTo>
                <a:cubicBezTo>
                  <a:pt x="351" y="139"/>
                  <a:pt x="349" y="136"/>
                  <a:pt x="348" y="134"/>
                </a:cubicBezTo>
                <a:cubicBezTo>
                  <a:pt x="346" y="134"/>
                  <a:pt x="346" y="134"/>
                  <a:pt x="346" y="134"/>
                </a:cubicBezTo>
                <a:cubicBezTo>
                  <a:pt x="341" y="128"/>
                  <a:pt x="332" y="125"/>
                  <a:pt x="327" y="119"/>
                </a:cubicBezTo>
                <a:cubicBezTo>
                  <a:pt x="326" y="119"/>
                  <a:pt x="326" y="119"/>
                  <a:pt x="325" y="119"/>
                </a:cubicBezTo>
                <a:cubicBezTo>
                  <a:pt x="324" y="117"/>
                  <a:pt x="322" y="116"/>
                  <a:pt x="321" y="114"/>
                </a:cubicBezTo>
                <a:cubicBezTo>
                  <a:pt x="326" y="110"/>
                  <a:pt x="330" y="107"/>
                  <a:pt x="335" y="104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7" y="102"/>
                  <a:pt x="338" y="101"/>
                  <a:pt x="340" y="101"/>
                </a:cubicBezTo>
                <a:cubicBezTo>
                  <a:pt x="342" y="102"/>
                  <a:pt x="346" y="100"/>
                  <a:pt x="347" y="103"/>
                </a:cubicBezTo>
                <a:cubicBezTo>
                  <a:pt x="347" y="103"/>
                  <a:pt x="346" y="104"/>
                  <a:pt x="346" y="104"/>
                </a:cubicBezTo>
                <a:cubicBezTo>
                  <a:pt x="348" y="106"/>
                  <a:pt x="349" y="104"/>
                  <a:pt x="350" y="105"/>
                </a:cubicBezTo>
                <a:cubicBezTo>
                  <a:pt x="350" y="105"/>
                  <a:pt x="350" y="104"/>
                  <a:pt x="350" y="104"/>
                </a:cubicBezTo>
                <a:cubicBezTo>
                  <a:pt x="353" y="104"/>
                  <a:pt x="354" y="103"/>
                  <a:pt x="356" y="102"/>
                </a:cubicBezTo>
                <a:cubicBezTo>
                  <a:pt x="357" y="100"/>
                  <a:pt x="360" y="98"/>
                  <a:pt x="358" y="96"/>
                </a:cubicBezTo>
                <a:cubicBezTo>
                  <a:pt x="356" y="96"/>
                  <a:pt x="353" y="96"/>
                  <a:pt x="351" y="97"/>
                </a:cubicBezTo>
                <a:cubicBezTo>
                  <a:pt x="351" y="96"/>
                  <a:pt x="351" y="96"/>
                  <a:pt x="351" y="95"/>
                </a:cubicBezTo>
                <a:cubicBezTo>
                  <a:pt x="355" y="93"/>
                  <a:pt x="359" y="89"/>
                  <a:pt x="364" y="87"/>
                </a:cubicBezTo>
                <a:cubicBezTo>
                  <a:pt x="364" y="87"/>
                  <a:pt x="364" y="87"/>
                  <a:pt x="365" y="87"/>
                </a:cubicBezTo>
                <a:cubicBezTo>
                  <a:pt x="368" y="85"/>
                  <a:pt x="372" y="82"/>
                  <a:pt x="377" y="82"/>
                </a:cubicBezTo>
                <a:cubicBezTo>
                  <a:pt x="378" y="80"/>
                  <a:pt x="380" y="80"/>
                  <a:pt x="382" y="80"/>
                </a:cubicBezTo>
                <a:cubicBezTo>
                  <a:pt x="382" y="78"/>
                  <a:pt x="386" y="77"/>
                  <a:pt x="388" y="77"/>
                </a:cubicBezTo>
                <a:cubicBezTo>
                  <a:pt x="390" y="75"/>
                  <a:pt x="393" y="76"/>
                  <a:pt x="395" y="74"/>
                </a:cubicBezTo>
                <a:cubicBezTo>
                  <a:pt x="395" y="73"/>
                  <a:pt x="395" y="73"/>
                  <a:pt x="394" y="73"/>
                </a:cubicBezTo>
                <a:cubicBezTo>
                  <a:pt x="401" y="71"/>
                  <a:pt x="406" y="66"/>
                  <a:pt x="414" y="63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3" y="61"/>
                  <a:pt x="412" y="62"/>
                  <a:pt x="411" y="62"/>
                </a:cubicBezTo>
                <a:cubicBezTo>
                  <a:pt x="410" y="63"/>
                  <a:pt x="407" y="64"/>
                  <a:pt x="405" y="63"/>
                </a:cubicBezTo>
                <a:cubicBezTo>
                  <a:pt x="401" y="63"/>
                  <a:pt x="397" y="64"/>
                  <a:pt x="395" y="65"/>
                </a:cubicBezTo>
                <a:cubicBezTo>
                  <a:pt x="394" y="64"/>
                  <a:pt x="395" y="61"/>
                  <a:pt x="394" y="61"/>
                </a:cubicBezTo>
                <a:cubicBezTo>
                  <a:pt x="394" y="62"/>
                  <a:pt x="393" y="61"/>
                  <a:pt x="393" y="62"/>
                </a:cubicBezTo>
                <a:cubicBezTo>
                  <a:pt x="393" y="63"/>
                  <a:pt x="394" y="62"/>
                  <a:pt x="394" y="62"/>
                </a:cubicBezTo>
                <a:cubicBezTo>
                  <a:pt x="394" y="67"/>
                  <a:pt x="390" y="67"/>
                  <a:pt x="387" y="67"/>
                </a:cubicBezTo>
                <a:cubicBezTo>
                  <a:pt x="386" y="69"/>
                  <a:pt x="383" y="69"/>
                  <a:pt x="381" y="70"/>
                </a:cubicBezTo>
                <a:cubicBezTo>
                  <a:pt x="382" y="69"/>
                  <a:pt x="382" y="68"/>
                  <a:pt x="383" y="69"/>
                </a:cubicBezTo>
                <a:cubicBezTo>
                  <a:pt x="383" y="68"/>
                  <a:pt x="383" y="66"/>
                  <a:pt x="383" y="66"/>
                </a:cubicBezTo>
                <a:cubicBezTo>
                  <a:pt x="383" y="66"/>
                  <a:pt x="383" y="66"/>
                  <a:pt x="383" y="65"/>
                </a:cubicBezTo>
                <a:cubicBezTo>
                  <a:pt x="385" y="59"/>
                  <a:pt x="391" y="56"/>
                  <a:pt x="394" y="52"/>
                </a:cubicBezTo>
                <a:cubicBezTo>
                  <a:pt x="398" y="49"/>
                  <a:pt x="400" y="43"/>
                  <a:pt x="405" y="42"/>
                </a:cubicBezTo>
                <a:cubicBezTo>
                  <a:pt x="405" y="42"/>
                  <a:pt x="405" y="41"/>
                  <a:pt x="405" y="41"/>
                </a:cubicBezTo>
                <a:cubicBezTo>
                  <a:pt x="409" y="37"/>
                  <a:pt x="414" y="35"/>
                  <a:pt x="421" y="33"/>
                </a:cubicBezTo>
                <a:cubicBezTo>
                  <a:pt x="421" y="32"/>
                  <a:pt x="422" y="31"/>
                  <a:pt x="423" y="32"/>
                </a:cubicBezTo>
                <a:close/>
                <a:moveTo>
                  <a:pt x="150" y="77"/>
                </a:moveTo>
                <a:cubicBezTo>
                  <a:pt x="151" y="77"/>
                  <a:pt x="152" y="78"/>
                  <a:pt x="152" y="79"/>
                </a:cubicBezTo>
                <a:cubicBezTo>
                  <a:pt x="152" y="79"/>
                  <a:pt x="151" y="78"/>
                  <a:pt x="150" y="77"/>
                </a:cubicBezTo>
                <a:close/>
                <a:moveTo>
                  <a:pt x="109" y="209"/>
                </a:moveTo>
                <a:cubicBezTo>
                  <a:pt x="109" y="209"/>
                  <a:pt x="109" y="208"/>
                  <a:pt x="110" y="208"/>
                </a:cubicBezTo>
                <a:cubicBezTo>
                  <a:pt x="109" y="208"/>
                  <a:pt x="109" y="209"/>
                  <a:pt x="109" y="209"/>
                </a:cubicBezTo>
                <a:close/>
                <a:moveTo>
                  <a:pt x="139" y="211"/>
                </a:moveTo>
                <a:cubicBezTo>
                  <a:pt x="138" y="211"/>
                  <a:pt x="138" y="209"/>
                  <a:pt x="139" y="209"/>
                </a:cubicBezTo>
                <a:cubicBezTo>
                  <a:pt x="139" y="209"/>
                  <a:pt x="139" y="211"/>
                  <a:pt x="139" y="211"/>
                </a:cubicBezTo>
                <a:close/>
                <a:moveTo>
                  <a:pt x="143" y="214"/>
                </a:moveTo>
                <a:cubicBezTo>
                  <a:pt x="143" y="214"/>
                  <a:pt x="143" y="214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2" y="213"/>
                  <a:pt x="142" y="213"/>
                  <a:pt x="140" y="214"/>
                </a:cubicBezTo>
                <a:cubicBezTo>
                  <a:pt x="140" y="213"/>
                  <a:pt x="139" y="213"/>
                  <a:pt x="140" y="211"/>
                </a:cubicBezTo>
                <a:cubicBezTo>
                  <a:pt x="140" y="211"/>
                  <a:pt x="140" y="211"/>
                  <a:pt x="140" y="211"/>
                </a:cubicBezTo>
                <a:cubicBezTo>
                  <a:pt x="142" y="212"/>
                  <a:pt x="142" y="211"/>
                  <a:pt x="144" y="212"/>
                </a:cubicBezTo>
                <a:cubicBezTo>
                  <a:pt x="143" y="212"/>
                  <a:pt x="143" y="213"/>
                  <a:pt x="143" y="214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4" y="213"/>
                  <a:pt x="144" y="214"/>
                  <a:pt x="145" y="214"/>
                </a:cubicBezTo>
                <a:cubicBezTo>
                  <a:pt x="144" y="215"/>
                  <a:pt x="143" y="215"/>
                  <a:pt x="143" y="214"/>
                </a:cubicBezTo>
                <a:close/>
                <a:moveTo>
                  <a:pt x="144" y="217"/>
                </a:moveTo>
                <a:cubicBezTo>
                  <a:pt x="144" y="217"/>
                  <a:pt x="145" y="216"/>
                  <a:pt x="144" y="216"/>
                </a:cubicBezTo>
                <a:cubicBezTo>
                  <a:pt x="145" y="216"/>
                  <a:pt x="144" y="217"/>
                  <a:pt x="145" y="217"/>
                </a:cubicBezTo>
                <a:lnTo>
                  <a:pt x="144" y="217"/>
                </a:lnTo>
                <a:close/>
                <a:moveTo>
                  <a:pt x="147" y="134"/>
                </a:moveTo>
                <a:cubicBezTo>
                  <a:pt x="142" y="132"/>
                  <a:pt x="137" y="135"/>
                  <a:pt x="135" y="133"/>
                </a:cubicBezTo>
                <a:cubicBezTo>
                  <a:pt x="135" y="132"/>
                  <a:pt x="136" y="133"/>
                  <a:pt x="137" y="132"/>
                </a:cubicBezTo>
                <a:cubicBezTo>
                  <a:pt x="135" y="132"/>
                  <a:pt x="134" y="132"/>
                  <a:pt x="133" y="132"/>
                </a:cubicBezTo>
                <a:cubicBezTo>
                  <a:pt x="132" y="130"/>
                  <a:pt x="134" y="129"/>
                  <a:pt x="132" y="128"/>
                </a:cubicBezTo>
                <a:cubicBezTo>
                  <a:pt x="132" y="127"/>
                  <a:pt x="133" y="128"/>
                  <a:pt x="133" y="127"/>
                </a:cubicBezTo>
                <a:cubicBezTo>
                  <a:pt x="135" y="127"/>
                  <a:pt x="135" y="128"/>
                  <a:pt x="137" y="128"/>
                </a:cubicBezTo>
                <a:cubicBezTo>
                  <a:pt x="137" y="129"/>
                  <a:pt x="139" y="129"/>
                  <a:pt x="139" y="127"/>
                </a:cubicBezTo>
                <a:cubicBezTo>
                  <a:pt x="142" y="128"/>
                  <a:pt x="145" y="129"/>
                  <a:pt x="147" y="131"/>
                </a:cubicBezTo>
                <a:cubicBezTo>
                  <a:pt x="147" y="132"/>
                  <a:pt x="147" y="133"/>
                  <a:pt x="147" y="134"/>
                </a:cubicBezTo>
                <a:close/>
                <a:moveTo>
                  <a:pt x="147" y="129"/>
                </a:moveTo>
                <a:cubicBezTo>
                  <a:pt x="144" y="129"/>
                  <a:pt x="145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4" y="127"/>
                  <a:pt x="145" y="126"/>
                  <a:pt x="146" y="127"/>
                </a:cubicBezTo>
                <a:cubicBezTo>
                  <a:pt x="146" y="126"/>
                  <a:pt x="147" y="127"/>
                  <a:pt x="148" y="126"/>
                </a:cubicBezTo>
                <a:cubicBezTo>
                  <a:pt x="148" y="127"/>
                  <a:pt x="148" y="128"/>
                  <a:pt x="147" y="129"/>
                </a:cubicBezTo>
                <a:close/>
                <a:moveTo>
                  <a:pt x="148" y="123"/>
                </a:moveTo>
                <a:cubicBezTo>
                  <a:pt x="149" y="124"/>
                  <a:pt x="149" y="126"/>
                  <a:pt x="147" y="126"/>
                </a:cubicBezTo>
                <a:cubicBezTo>
                  <a:pt x="146" y="126"/>
                  <a:pt x="146" y="126"/>
                  <a:pt x="146" y="125"/>
                </a:cubicBezTo>
                <a:cubicBezTo>
                  <a:pt x="146" y="127"/>
                  <a:pt x="142" y="126"/>
                  <a:pt x="141" y="126"/>
                </a:cubicBezTo>
                <a:cubicBezTo>
                  <a:pt x="141" y="125"/>
                  <a:pt x="143" y="126"/>
                  <a:pt x="144" y="125"/>
                </a:cubicBezTo>
                <a:cubicBezTo>
                  <a:pt x="145" y="125"/>
                  <a:pt x="144" y="123"/>
                  <a:pt x="146" y="123"/>
                </a:cubicBezTo>
                <a:cubicBezTo>
                  <a:pt x="146" y="125"/>
                  <a:pt x="146" y="123"/>
                  <a:pt x="147" y="123"/>
                </a:cubicBezTo>
                <a:cubicBezTo>
                  <a:pt x="147" y="123"/>
                  <a:pt x="147" y="123"/>
                  <a:pt x="147" y="122"/>
                </a:cubicBezTo>
                <a:cubicBezTo>
                  <a:pt x="148" y="122"/>
                  <a:pt x="148" y="122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2"/>
                  <a:pt x="149" y="122"/>
                  <a:pt x="149" y="122"/>
                </a:cubicBezTo>
                <a:cubicBezTo>
                  <a:pt x="149" y="122"/>
                  <a:pt x="149" y="122"/>
                  <a:pt x="148" y="122"/>
                </a:cubicBezTo>
                <a:cubicBezTo>
                  <a:pt x="148" y="122"/>
                  <a:pt x="149" y="123"/>
                  <a:pt x="148" y="123"/>
                </a:cubicBezTo>
                <a:close/>
                <a:moveTo>
                  <a:pt x="149" y="212"/>
                </a:moveTo>
                <a:cubicBezTo>
                  <a:pt x="150" y="213"/>
                  <a:pt x="151" y="212"/>
                  <a:pt x="151" y="212"/>
                </a:cubicBezTo>
                <a:cubicBezTo>
                  <a:pt x="153" y="212"/>
                  <a:pt x="153" y="214"/>
                  <a:pt x="155" y="213"/>
                </a:cubicBezTo>
                <a:cubicBezTo>
                  <a:pt x="155" y="215"/>
                  <a:pt x="155" y="215"/>
                  <a:pt x="156" y="217"/>
                </a:cubicBezTo>
                <a:cubicBezTo>
                  <a:pt x="155" y="217"/>
                  <a:pt x="154" y="216"/>
                  <a:pt x="153" y="217"/>
                </a:cubicBezTo>
                <a:cubicBezTo>
                  <a:pt x="153" y="217"/>
                  <a:pt x="153" y="216"/>
                  <a:pt x="152" y="215"/>
                </a:cubicBezTo>
                <a:cubicBezTo>
                  <a:pt x="151" y="216"/>
                  <a:pt x="154" y="218"/>
                  <a:pt x="151" y="218"/>
                </a:cubicBezTo>
                <a:cubicBezTo>
                  <a:pt x="150" y="217"/>
                  <a:pt x="148" y="215"/>
                  <a:pt x="149" y="212"/>
                </a:cubicBezTo>
                <a:close/>
                <a:moveTo>
                  <a:pt x="152" y="229"/>
                </a:moveTo>
                <a:cubicBezTo>
                  <a:pt x="152" y="229"/>
                  <a:pt x="152" y="228"/>
                  <a:pt x="152" y="228"/>
                </a:cubicBezTo>
                <a:cubicBezTo>
                  <a:pt x="152" y="228"/>
                  <a:pt x="152" y="228"/>
                  <a:pt x="152" y="228"/>
                </a:cubicBezTo>
                <a:cubicBezTo>
                  <a:pt x="152" y="228"/>
                  <a:pt x="152" y="227"/>
                  <a:pt x="153" y="228"/>
                </a:cubicBezTo>
                <a:cubicBezTo>
                  <a:pt x="153" y="229"/>
                  <a:pt x="152" y="228"/>
                  <a:pt x="152" y="229"/>
                </a:cubicBezTo>
                <a:close/>
                <a:moveTo>
                  <a:pt x="152" y="224"/>
                </a:moveTo>
                <a:cubicBezTo>
                  <a:pt x="151" y="223"/>
                  <a:pt x="151" y="222"/>
                  <a:pt x="150" y="221"/>
                </a:cubicBezTo>
                <a:cubicBezTo>
                  <a:pt x="151" y="221"/>
                  <a:pt x="150" y="221"/>
                  <a:pt x="151" y="221"/>
                </a:cubicBezTo>
                <a:cubicBezTo>
                  <a:pt x="151" y="221"/>
                  <a:pt x="150" y="220"/>
                  <a:pt x="150" y="220"/>
                </a:cubicBezTo>
                <a:cubicBezTo>
                  <a:pt x="150" y="219"/>
                  <a:pt x="151" y="220"/>
                  <a:pt x="151" y="219"/>
                </a:cubicBezTo>
                <a:cubicBezTo>
                  <a:pt x="151" y="219"/>
                  <a:pt x="151" y="218"/>
                  <a:pt x="152" y="218"/>
                </a:cubicBezTo>
                <a:cubicBezTo>
                  <a:pt x="152" y="219"/>
                  <a:pt x="152" y="219"/>
                  <a:pt x="153" y="219"/>
                </a:cubicBezTo>
                <a:cubicBezTo>
                  <a:pt x="153" y="219"/>
                  <a:pt x="152" y="219"/>
                  <a:pt x="152" y="219"/>
                </a:cubicBezTo>
                <a:cubicBezTo>
                  <a:pt x="153" y="220"/>
                  <a:pt x="154" y="222"/>
                  <a:pt x="154" y="224"/>
                </a:cubicBezTo>
                <a:cubicBezTo>
                  <a:pt x="153" y="225"/>
                  <a:pt x="152" y="223"/>
                  <a:pt x="152" y="224"/>
                </a:cubicBezTo>
                <a:close/>
                <a:moveTo>
                  <a:pt x="158" y="220"/>
                </a:moveTo>
                <a:cubicBezTo>
                  <a:pt x="158" y="220"/>
                  <a:pt x="157" y="220"/>
                  <a:pt x="158" y="219"/>
                </a:cubicBezTo>
                <a:cubicBezTo>
                  <a:pt x="157" y="219"/>
                  <a:pt x="156" y="219"/>
                  <a:pt x="156" y="220"/>
                </a:cubicBezTo>
                <a:cubicBezTo>
                  <a:pt x="155" y="219"/>
                  <a:pt x="155" y="219"/>
                  <a:pt x="154" y="218"/>
                </a:cubicBezTo>
                <a:cubicBezTo>
                  <a:pt x="155" y="217"/>
                  <a:pt x="156" y="218"/>
                  <a:pt x="157" y="216"/>
                </a:cubicBezTo>
                <a:cubicBezTo>
                  <a:pt x="157" y="216"/>
                  <a:pt x="157" y="217"/>
                  <a:pt x="157" y="217"/>
                </a:cubicBezTo>
                <a:cubicBezTo>
                  <a:pt x="157" y="217"/>
                  <a:pt x="157" y="217"/>
                  <a:pt x="158" y="217"/>
                </a:cubicBezTo>
                <a:cubicBezTo>
                  <a:pt x="158" y="218"/>
                  <a:pt x="157" y="219"/>
                  <a:pt x="158" y="219"/>
                </a:cubicBezTo>
                <a:lnTo>
                  <a:pt x="158" y="220"/>
                </a:lnTo>
                <a:close/>
                <a:moveTo>
                  <a:pt x="175" y="252"/>
                </a:moveTo>
                <a:cubicBezTo>
                  <a:pt x="176" y="252"/>
                  <a:pt x="175" y="253"/>
                  <a:pt x="175" y="254"/>
                </a:cubicBezTo>
                <a:cubicBezTo>
                  <a:pt x="174" y="254"/>
                  <a:pt x="175" y="253"/>
                  <a:pt x="175" y="252"/>
                </a:cubicBezTo>
                <a:close/>
                <a:moveTo>
                  <a:pt x="171" y="248"/>
                </a:moveTo>
                <a:cubicBezTo>
                  <a:pt x="169" y="247"/>
                  <a:pt x="169" y="244"/>
                  <a:pt x="170" y="243"/>
                </a:cubicBezTo>
                <a:cubicBezTo>
                  <a:pt x="171" y="243"/>
                  <a:pt x="172" y="245"/>
                  <a:pt x="172" y="245"/>
                </a:cubicBezTo>
                <a:cubicBezTo>
                  <a:pt x="172" y="246"/>
                  <a:pt x="170" y="246"/>
                  <a:pt x="171" y="248"/>
                </a:cubicBezTo>
                <a:close/>
                <a:moveTo>
                  <a:pt x="167" y="255"/>
                </a:moveTo>
                <a:cubicBezTo>
                  <a:pt x="168" y="255"/>
                  <a:pt x="169" y="255"/>
                  <a:pt x="169" y="255"/>
                </a:cubicBezTo>
                <a:cubicBezTo>
                  <a:pt x="169" y="256"/>
                  <a:pt x="169" y="256"/>
                  <a:pt x="169" y="256"/>
                </a:cubicBezTo>
                <a:cubicBezTo>
                  <a:pt x="168" y="256"/>
                  <a:pt x="168" y="256"/>
                  <a:pt x="167" y="256"/>
                </a:cubicBezTo>
                <a:cubicBezTo>
                  <a:pt x="167" y="256"/>
                  <a:pt x="168" y="256"/>
                  <a:pt x="167" y="255"/>
                </a:cubicBezTo>
                <a:close/>
                <a:moveTo>
                  <a:pt x="165" y="280"/>
                </a:moveTo>
                <a:cubicBezTo>
                  <a:pt x="166" y="277"/>
                  <a:pt x="166" y="276"/>
                  <a:pt x="167" y="273"/>
                </a:cubicBezTo>
                <a:cubicBezTo>
                  <a:pt x="169" y="273"/>
                  <a:pt x="170" y="273"/>
                  <a:pt x="171" y="272"/>
                </a:cubicBezTo>
                <a:cubicBezTo>
                  <a:pt x="170" y="275"/>
                  <a:pt x="169" y="277"/>
                  <a:pt x="167" y="280"/>
                </a:cubicBezTo>
                <a:cubicBezTo>
                  <a:pt x="169" y="279"/>
                  <a:pt x="169" y="278"/>
                  <a:pt x="170" y="276"/>
                </a:cubicBezTo>
                <a:cubicBezTo>
                  <a:pt x="170" y="279"/>
                  <a:pt x="169" y="280"/>
                  <a:pt x="169" y="283"/>
                </a:cubicBezTo>
                <a:cubicBezTo>
                  <a:pt x="167" y="282"/>
                  <a:pt x="168" y="283"/>
                  <a:pt x="167" y="283"/>
                </a:cubicBezTo>
                <a:cubicBezTo>
                  <a:pt x="167" y="282"/>
                  <a:pt x="167" y="282"/>
                  <a:pt x="167" y="281"/>
                </a:cubicBezTo>
                <a:cubicBezTo>
                  <a:pt x="166" y="282"/>
                  <a:pt x="165" y="285"/>
                  <a:pt x="164" y="287"/>
                </a:cubicBezTo>
                <a:cubicBezTo>
                  <a:pt x="162" y="285"/>
                  <a:pt x="164" y="282"/>
                  <a:pt x="165" y="280"/>
                </a:cubicBezTo>
                <a:close/>
                <a:moveTo>
                  <a:pt x="163" y="287"/>
                </a:moveTo>
                <a:cubicBezTo>
                  <a:pt x="163" y="287"/>
                  <a:pt x="163" y="287"/>
                  <a:pt x="163" y="288"/>
                </a:cubicBezTo>
                <a:cubicBezTo>
                  <a:pt x="162" y="288"/>
                  <a:pt x="163" y="287"/>
                  <a:pt x="163" y="287"/>
                </a:cubicBezTo>
                <a:close/>
                <a:moveTo>
                  <a:pt x="161" y="288"/>
                </a:moveTo>
                <a:cubicBezTo>
                  <a:pt x="162" y="288"/>
                  <a:pt x="162" y="288"/>
                  <a:pt x="163" y="289"/>
                </a:cubicBezTo>
                <a:cubicBezTo>
                  <a:pt x="163" y="289"/>
                  <a:pt x="161" y="289"/>
                  <a:pt x="161" y="290"/>
                </a:cubicBezTo>
                <a:cubicBezTo>
                  <a:pt x="161" y="290"/>
                  <a:pt x="161" y="289"/>
                  <a:pt x="161" y="288"/>
                </a:cubicBezTo>
                <a:close/>
                <a:moveTo>
                  <a:pt x="161" y="297"/>
                </a:moveTo>
                <a:cubicBezTo>
                  <a:pt x="161" y="297"/>
                  <a:pt x="161" y="297"/>
                  <a:pt x="162" y="297"/>
                </a:cubicBezTo>
                <a:cubicBezTo>
                  <a:pt x="162" y="297"/>
                  <a:pt x="162" y="299"/>
                  <a:pt x="161" y="299"/>
                </a:cubicBezTo>
                <a:cubicBezTo>
                  <a:pt x="160" y="298"/>
                  <a:pt x="161" y="298"/>
                  <a:pt x="161" y="297"/>
                </a:cubicBezTo>
                <a:close/>
                <a:moveTo>
                  <a:pt x="156" y="306"/>
                </a:moveTo>
                <a:cubicBezTo>
                  <a:pt x="156" y="307"/>
                  <a:pt x="157" y="307"/>
                  <a:pt x="157" y="307"/>
                </a:cubicBezTo>
                <a:cubicBezTo>
                  <a:pt x="156" y="308"/>
                  <a:pt x="156" y="309"/>
                  <a:pt x="156" y="310"/>
                </a:cubicBezTo>
                <a:cubicBezTo>
                  <a:pt x="155" y="310"/>
                  <a:pt x="155" y="309"/>
                  <a:pt x="154" y="309"/>
                </a:cubicBezTo>
                <a:cubicBezTo>
                  <a:pt x="155" y="309"/>
                  <a:pt x="156" y="308"/>
                  <a:pt x="156" y="306"/>
                </a:cubicBezTo>
                <a:close/>
                <a:moveTo>
                  <a:pt x="160" y="310"/>
                </a:moveTo>
                <a:cubicBezTo>
                  <a:pt x="160" y="310"/>
                  <a:pt x="160" y="313"/>
                  <a:pt x="157" y="313"/>
                </a:cubicBezTo>
                <a:cubicBezTo>
                  <a:pt x="157" y="312"/>
                  <a:pt x="157" y="312"/>
                  <a:pt x="157" y="312"/>
                </a:cubicBezTo>
                <a:cubicBezTo>
                  <a:pt x="156" y="314"/>
                  <a:pt x="154" y="316"/>
                  <a:pt x="153" y="319"/>
                </a:cubicBezTo>
                <a:cubicBezTo>
                  <a:pt x="153" y="317"/>
                  <a:pt x="153" y="315"/>
                  <a:pt x="154" y="315"/>
                </a:cubicBezTo>
                <a:cubicBezTo>
                  <a:pt x="154" y="313"/>
                  <a:pt x="155" y="312"/>
                  <a:pt x="156" y="310"/>
                </a:cubicBezTo>
                <a:cubicBezTo>
                  <a:pt x="157" y="311"/>
                  <a:pt x="159" y="309"/>
                  <a:pt x="159" y="309"/>
                </a:cubicBezTo>
                <a:cubicBezTo>
                  <a:pt x="159" y="309"/>
                  <a:pt x="160" y="309"/>
                  <a:pt x="160" y="310"/>
                </a:cubicBezTo>
                <a:close/>
                <a:moveTo>
                  <a:pt x="171" y="288"/>
                </a:moveTo>
                <a:cubicBezTo>
                  <a:pt x="170" y="288"/>
                  <a:pt x="170" y="288"/>
                  <a:pt x="170" y="289"/>
                </a:cubicBezTo>
                <a:cubicBezTo>
                  <a:pt x="170" y="289"/>
                  <a:pt x="170" y="289"/>
                  <a:pt x="170" y="288"/>
                </a:cubicBezTo>
                <a:cubicBezTo>
                  <a:pt x="168" y="289"/>
                  <a:pt x="170" y="289"/>
                  <a:pt x="170" y="290"/>
                </a:cubicBezTo>
                <a:cubicBezTo>
                  <a:pt x="168" y="295"/>
                  <a:pt x="164" y="298"/>
                  <a:pt x="164" y="301"/>
                </a:cubicBezTo>
                <a:cubicBezTo>
                  <a:pt x="163" y="301"/>
                  <a:pt x="163" y="302"/>
                  <a:pt x="162" y="303"/>
                </a:cubicBezTo>
                <a:cubicBezTo>
                  <a:pt x="162" y="303"/>
                  <a:pt x="162" y="301"/>
                  <a:pt x="162" y="301"/>
                </a:cubicBezTo>
                <a:cubicBezTo>
                  <a:pt x="162" y="300"/>
                  <a:pt x="161" y="301"/>
                  <a:pt x="161" y="300"/>
                </a:cubicBezTo>
                <a:cubicBezTo>
                  <a:pt x="161" y="300"/>
                  <a:pt x="162" y="299"/>
                  <a:pt x="162" y="300"/>
                </a:cubicBezTo>
                <a:cubicBezTo>
                  <a:pt x="163" y="298"/>
                  <a:pt x="165" y="292"/>
                  <a:pt x="162" y="290"/>
                </a:cubicBezTo>
                <a:cubicBezTo>
                  <a:pt x="164" y="289"/>
                  <a:pt x="165" y="287"/>
                  <a:pt x="166" y="285"/>
                </a:cubicBezTo>
                <a:cubicBezTo>
                  <a:pt x="166" y="285"/>
                  <a:pt x="166" y="286"/>
                  <a:pt x="166" y="286"/>
                </a:cubicBezTo>
                <a:cubicBezTo>
                  <a:pt x="168" y="287"/>
                  <a:pt x="169" y="286"/>
                  <a:pt x="170" y="285"/>
                </a:cubicBezTo>
                <a:cubicBezTo>
                  <a:pt x="170" y="280"/>
                  <a:pt x="173" y="277"/>
                  <a:pt x="175" y="273"/>
                </a:cubicBezTo>
                <a:cubicBezTo>
                  <a:pt x="175" y="279"/>
                  <a:pt x="174" y="282"/>
                  <a:pt x="171" y="288"/>
                </a:cubicBezTo>
                <a:close/>
                <a:moveTo>
                  <a:pt x="171" y="272"/>
                </a:moveTo>
                <a:cubicBezTo>
                  <a:pt x="172" y="272"/>
                  <a:pt x="172" y="271"/>
                  <a:pt x="173" y="271"/>
                </a:cubicBezTo>
                <a:cubicBezTo>
                  <a:pt x="172" y="272"/>
                  <a:pt x="172" y="273"/>
                  <a:pt x="171" y="274"/>
                </a:cubicBezTo>
                <a:cubicBezTo>
                  <a:pt x="172" y="273"/>
                  <a:pt x="171" y="273"/>
                  <a:pt x="171" y="272"/>
                </a:cubicBezTo>
                <a:close/>
                <a:moveTo>
                  <a:pt x="175" y="273"/>
                </a:moveTo>
                <a:cubicBezTo>
                  <a:pt x="174" y="272"/>
                  <a:pt x="175" y="271"/>
                  <a:pt x="176" y="270"/>
                </a:cubicBezTo>
                <a:cubicBezTo>
                  <a:pt x="176" y="271"/>
                  <a:pt x="175" y="271"/>
                  <a:pt x="175" y="273"/>
                </a:cubicBezTo>
                <a:close/>
                <a:moveTo>
                  <a:pt x="173" y="263"/>
                </a:moveTo>
                <a:cubicBezTo>
                  <a:pt x="173" y="263"/>
                  <a:pt x="174" y="263"/>
                  <a:pt x="174" y="264"/>
                </a:cubicBezTo>
                <a:cubicBezTo>
                  <a:pt x="174" y="264"/>
                  <a:pt x="173" y="264"/>
                  <a:pt x="173" y="265"/>
                </a:cubicBezTo>
                <a:cubicBezTo>
                  <a:pt x="172" y="265"/>
                  <a:pt x="173" y="264"/>
                  <a:pt x="172" y="264"/>
                </a:cubicBezTo>
                <a:cubicBezTo>
                  <a:pt x="172" y="262"/>
                  <a:pt x="173" y="261"/>
                  <a:pt x="173" y="260"/>
                </a:cubicBezTo>
                <a:cubicBezTo>
                  <a:pt x="172" y="261"/>
                  <a:pt x="172" y="261"/>
                  <a:pt x="172" y="263"/>
                </a:cubicBezTo>
                <a:cubicBezTo>
                  <a:pt x="171" y="263"/>
                  <a:pt x="171" y="262"/>
                  <a:pt x="170" y="262"/>
                </a:cubicBezTo>
                <a:cubicBezTo>
                  <a:pt x="171" y="264"/>
                  <a:pt x="172" y="265"/>
                  <a:pt x="173" y="267"/>
                </a:cubicBezTo>
                <a:cubicBezTo>
                  <a:pt x="172" y="270"/>
                  <a:pt x="171" y="272"/>
                  <a:pt x="168" y="272"/>
                </a:cubicBezTo>
                <a:cubicBezTo>
                  <a:pt x="168" y="270"/>
                  <a:pt x="169" y="268"/>
                  <a:pt x="170" y="266"/>
                </a:cubicBezTo>
                <a:cubicBezTo>
                  <a:pt x="169" y="267"/>
                  <a:pt x="169" y="268"/>
                  <a:pt x="168" y="269"/>
                </a:cubicBezTo>
                <a:cubicBezTo>
                  <a:pt x="166" y="269"/>
                  <a:pt x="167" y="270"/>
                  <a:pt x="165" y="270"/>
                </a:cubicBezTo>
                <a:cubicBezTo>
                  <a:pt x="164" y="268"/>
                  <a:pt x="167" y="265"/>
                  <a:pt x="165" y="263"/>
                </a:cubicBezTo>
                <a:cubicBezTo>
                  <a:pt x="165" y="262"/>
                  <a:pt x="166" y="261"/>
                  <a:pt x="166" y="262"/>
                </a:cubicBezTo>
                <a:cubicBezTo>
                  <a:pt x="165" y="260"/>
                  <a:pt x="166" y="259"/>
                  <a:pt x="167" y="257"/>
                </a:cubicBezTo>
                <a:cubicBezTo>
                  <a:pt x="169" y="257"/>
                  <a:pt x="169" y="257"/>
                  <a:pt x="170" y="256"/>
                </a:cubicBezTo>
                <a:cubicBezTo>
                  <a:pt x="171" y="256"/>
                  <a:pt x="171" y="256"/>
                  <a:pt x="172" y="256"/>
                </a:cubicBezTo>
                <a:cubicBezTo>
                  <a:pt x="171" y="254"/>
                  <a:pt x="172" y="253"/>
                  <a:pt x="172" y="251"/>
                </a:cubicBezTo>
                <a:cubicBezTo>
                  <a:pt x="173" y="252"/>
                  <a:pt x="172" y="254"/>
                  <a:pt x="173" y="256"/>
                </a:cubicBezTo>
                <a:cubicBezTo>
                  <a:pt x="174" y="257"/>
                  <a:pt x="174" y="256"/>
                  <a:pt x="175" y="256"/>
                </a:cubicBezTo>
                <a:cubicBezTo>
                  <a:pt x="175" y="255"/>
                  <a:pt x="175" y="254"/>
                  <a:pt x="176" y="253"/>
                </a:cubicBezTo>
                <a:cubicBezTo>
                  <a:pt x="176" y="256"/>
                  <a:pt x="177" y="262"/>
                  <a:pt x="173" y="263"/>
                </a:cubicBezTo>
                <a:close/>
                <a:moveTo>
                  <a:pt x="189" y="261"/>
                </a:moveTo>
                <a:cubicBezTo>
                  <a:pt x="189" y="261"/>
                  <a:pt x="189" y="261"/>
                  <a:pt x="188" y="261"/>
                </a:cubicBezTo>
                <a:cubicBezTo>
                  <a:pt x="188" y="265"/>
                  <a:pt x="184" y="266"/>
                  <a:pt x="186" y="270"/>
                </a:cubicBezTo>
                <a:cubicBezTo>
                  <a:pt x="185" y="269"/>
                  <a:pt x="185" y="269"/>
                  <a:pt x="184" y="269"/>
                </a:cubicBezTo>
                <a:cubicBezTo>
                  <a:pt x="185" y="272"/>
                  <a:pt x="182" y="274"/>
                  <a:pt x="181" y="276"/>
                </a:cubicBezTo>
                <a:cubicBezTo>
                  <a:pt x="180" y="277"/>
                  <a:pt x="179" y="276"/>
                  <a:pt x="179" y="276"/>
                </a:cubicBezTo>
                <a:cubicBezTo>
                  <a:pt x="179" y="276"/>
                  <a:pt x="179" y="275"/>
                  <a:pt x="179" y="275"/>
                </a:cubicBezTo>
                <a:cubicBezTo>
                  <a:pt x="179" y="275"/>
                  <a:pt x="179" y="275"/>
                  <a:pt x="178" y="275"/>
                </a:cubicBezTo>
                <a:cubicBezTo>
                  <a:pt x="178" y="276"/>
                  <a:pt x="178" y="276"/>
                  <a:pt x="178" y="276"/>
                </a:cubicBezTo>
                <a:cubicBezTo>
                  <a:pt x="176" y="275"/>
                  <a:pt x="180" y="270"/>
                  <a:pt x="179" y="268"/>
                </a:cubicBezTo>
                <a:cubicBezTo>
                  <a:pt x="180" y="268"/>
                  <a:pt x="180" y="268"/>
                  <a:pt x="180" y="268"/>
                </a:cubicBezTo>
                <a:cubicBezTo>
                  <a:pt x="180" y="266"/>
                  <a:pt x="180" y="265"/>
                  <a:pt x="180" y="263"/>
                </a:cubicBezTo>
                <a:cubicBezTo>
                  <a:pt x="178" y="263"/>
                  <a:pt x="178" y="265"/>
                  <a:pt x="177" y="266"/>
                </a:cubicBezTo>
                <a:cubicBezTo>
                  <a:pt x="177" y="264"/>
                  <a:pt x="179" y="260"/>
                  <a:pt x="179" y="257"/>
                </a:cubicBezTo>
                <a:cubicBezTo>
                  <a:pt x="181" y="258"/>
                  <a:pt x="182" y="259"/>
                  <a:pt x="183" y="260"/>
                </a:cubicBezTo>
                <a:cubicBezTo>
                  <a:pt x="184" y="260"/>
                  <a:pt x="184" y="259"/>
                  <a:pt x="184" y="259"/>
                </a:cubicBezTo>
                <a:cubicBezTo>
                  <a:pt x="184" y="259"/>
                  <a:pt x="184" y="260"/>
                  <a:pt x="184" y="260"/>
                </a:cubicBezTo>
                <a:cubicBezTo>
                  <a:pt x="185" y="258"/>
                  <a:pt x="188" y="258"/>
                  <a:pt x="188" y="257"/>
                </a:cubicBezTo>
                <a:cubicBezTo>
                  <a:pt x="189" y="259"/>
                  <a:pt x="190" y="259"/>
                  <a:pt x="189" y="261"/>
                </a:cubicBezTo>
                <a:close/>
                <a:moveTo>
                  <a:pt x="189" y="255"/>
                </a:moveTo>
                <a:cubicBezTo>
                  <a:pt x="188" y="255"/>
                  <a:pt x="191" y="256"/>
                  <a:pt x="190" y="254"/>
                </a:cubicBezTo>
                <a:cubicBezTo>
                  <a:pt x="191" y="255"/>
                  <a:pt x="191" y="256"/>
                  <a:pt x="193" y="256"/>
                </a:cubicBezTo>
                <a:cubicBezTo>
                  <a:pt x="192" y="258"/>
                  <a:pt x="190" y="256"/>
                  <a:pt x="189" y="255"/>
                </a:cubicBezTo>
                <a:close/>
                <a:moveTo>
                  <a:pt x="210" y="77"/>
                </a:moveTo>
                <a:cubicBezTo>
                  <a:pt x="209" y="78"/>
                  <a:pt x="211" y="78"/>
                  <a:pt x="211" y="80"/>
                </a:cubicBezTo>
                <a:cubicBezTo>
                  <a:pt x="211" y="80"/>
                  <a:pt x="208" y="77"/>
                  <a:pt x="210" y="77"/>
                </a:cubicBezTo>
                <a:close/>
                <a:moveTo>
                  <a:pt x="218" y="264"/>
                </a:moveTo>
                <a:cubicBezTo>
                  <a:pt x="216" y="265"/>
                  <a:pt x="216" y="266"/>
                  <a:pt x="213" y="268"/>
                </a:cubicBezTo>
                <a:cubicBezTo>
                  <a:pt x="213" y="267"/>
                  <a:pt x="213" y="267"/>
                  <a:pt x="213" y="266"/>
                </a:cubicBezTo>
                <a:cubicBezTo>
                  <a:pt x="213" y="266"/>
                  <a:pt x="212" y="266"/>
                  <a:pt x="212" y="266"/>
                </a:cubicBezTo>
                <a:cubicBezTo>
                  <a:pt x="212" y="265"/>
                  <a:pt x="213" y="263"/>
                  <a:pt x="212" y="262"/>
                </a:cubicBezTo>
                <a:cubicBezTo>
                  <a:pt x="213" y="261"/>
                  <a:pt x="215" y="263"/>
                  <a:pt x="215" y="261"/>
                </a:cubicBezTo>
                <a:cubicBezTo>
                  <a:pt x="215" y="262"/>
                  <a:pt x="216" y="261"/>
                  <a:pt x="217" y="262"/>
                </a:cubicBezTo>
                <a:cubicBezTo>
                  <a:pt x="217" y="262"/>
                  <a:pt x="217" y="261"/>
                  <a:pt x="217" y="261"/>
                </a:cubicBezTo>
                <a:cubicBezTo>
                  <a:pt x="218" y="261"/>
                  <a:pt x="218" y="262"/>
                  <a:pt x="218" y="261"/>
                </a:cubicBezTo>
                <a:cubicBezTo>
                  <a:pt x="219" y="262"/>
                  <a:pt x="217" y="263"/>
                  <a:pt x="218" y="264"/>
                </a:cubicBezTo>
                <a:close/>
                <a:moveTo>
                  <a:pt x="219" y="263"/>
                </a:moveTo>
                <a:cubicBezTo>
                  <a:pt x="218" y="262"/>
                  <a:pt x="220" y="261"/>
                  <a:pt x="220" y="261"/>
                </a:cubicBezTo>
                <a:cubicBezTo>
                  <a:pt x="220" y="260"/>
                  <a:pt x="221" y="263"/>
                  <a:pt x="219" y="263"/>
                </a:cubicBezTo>
                <a:close/>
                <a:moveTo>
                  <a:pt x="238" y="69"/>
                </a:moveTo>
                <a:cubicBezTo>
                  <a:pt x="238" y="68"/>
                  <a:pt x="239" y="66"/>
                  <a:pt x="240" y="65"/>
                </a:cubicBezTo>
                <a:cubicBezTo>
                  <a:pt x="240" y="66"/>
                  <a:pt x="239" y="69"/>
                  <a:pt x="238" y="69"/>
                </a:cubicBezTo>
                <a:close/>
                <a:moveTo>
                  <a:pt x="402" y="299"/>
                </a:moveTo>
                <a:cubicBezTo>
                  <a:pt x="403" y="299"/>
                  <a:pt x="403" y="300"/>
                  <a:pt x="404" y="299"/>
                </a:cubicBezTo>
                <a:cubicBezTo>
                  <a:pt x="403" y="299"/>
                  <a:pt x="404" y="299"/>
                  <a:pt x="404" y="299"/>
                </a:cubicBezTo>
                <a:cubicBezTo>
                  <a:pt x="404" y="300"/>
                  <a:pt x="403" y="299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lose/>
                <a:moveTo>
                  <a:pt x="368" y="242"/>
                </a:moveTo>
                <a:cubicBezTo>
                  <a:pt x="369" y="242"/>
                  <a:pt x="369" y="241"/>
                  <a:pt x="369" y="241"/>
                </a:cubicBezTo>
                <a:cubicBezTo>
                  <a:pt x="370" y="241"/>
                  <a:pt x="369" y="242"/>
                  <a:pt x="369" y="242"/>
                </a:cubicBezTo>
                <a:cubicBezTo>
                  <a:pt x="369" y="242"/>
                  <a:pt x="368" y="243"/>
                  <a:pt x="368" y="242"/>
                </a:cubicBezTo>
                <a:cubicBezTo>
                  <a:pt x="368" y="242"/>
                  <a:pt x="368" y="242"/>
                  <a:pt x="368" y="242"/>
                </a:cubicBezTo>
                <a:close/>
                <a:moveTo>
                  <a:pt x="240" y="276"/>
                </a:moveTo>
                <a:cubicBezTo>
                  <a:pt x="241" y="277"/>
                  <a:pt x="242" y="277"/>
                  <a:pt x="242" y="279"/>
                </a:cubicBezTo>
                <a:cubicBezTo>
                  <a:pt x="241" y="279"/>
                  <a:pt x="240" y="277"/>
                  <a:pt x="240" y="276"/>
                </a:cubicBezTo>
                <a:close/>
                <a:moveTo>
                  <a:pt x="250" y="73"/>
                </a:moveTo>
                <a:cubicBezTo>
                  <a:pt x="250" y="75"/>
                  <a:pt x="250" y="76"/>
                  <a:pt x="249" y="77"/>
                </a:cubicBezTo>
                <a:cubicBezTo>
                  <a:pt x="248" y="77"/>
                  <a:pt x="249" y="77"/>
                  <a:pt x="249" y="75"/>
                </a:cubicBezTo>
                <a:cubicBezTo>
                  <a:pt x="248" y="76"/>
                  <a:pt x="247" y="76"/>
                  <a:pt x="247" y="77"/>
                </a:cubicBezTo>
                <a:cubicBezTo>
                  <a:pt x="247" y="76"/>
                  <a:pt x="247" y="76"/>
                  <a:pt x="247" y="76"/>
                </a:cubicBezTo>
                <a:cubicBezTo>
                  <a:pt x="247" y="76"/>
                  <a:pt x="247" y="75"/>
                  <a:pt x="246" y="75"/>
                </a:cubicBezTo>
                <a:cubicBezTo>
                  <a:pt x="247" y="75"/>
                  <a:pt x="247" y="74"/>
                  <a:pt x="248" y="74"/>
                </a:cubicBezTo>
                <a:cubicBezTo>
                  <a:pt x="248" y="73"/>
                  <a:pt x="248" y="72"/>
                  <a:pt x="248" y="71"/>
                </a:cubicBezTo>
                <a:cubicBezTo>
                  <a:pt x="247" y="71"/>
                  <a:pt x="248" y="72"/>
                  <a:pt x="247" y="72"/>
                </a:cubicBezTo>
                <a:cubicBezTo>
                  <a:pt x="247" y="71"/>
                  <a:pt x="247" y="71"/>
                  <a:pt x="246" y="71"/>
                </a:cubicBezTo>
                <a:cubicBezTo>
                  <a:pt x="246" y="70"/>
                  <a:pt x="246" y="69"/>
                  <a:pt x="246" y="68"/>
                </a:cubicBezTo>
                <a:cubicBezTo>
                  <a:pt x="246" y="69"/>
                  <a:pt x="246" y="70"/>
                  <a:pt x="245" y="70"/>
                </a:cubicBezTo>
                <a:cubicBezTo>
                  <a:pt x="246" y="69"/>
                  <a:pt x="245" y="69"/>
                  <a:pt x="244" y="69"/>
                </a:cubicBezTo>
                <a:cubicBezTo>
                  <a:pt x="244" y="68"/>
                  <a:pt x="243" y="67"/>
                  <a:pt x="244" y="66"/>
                </a:cubicBezTo>
                <a:cubicBezTo>
                  <a:pt x="243" y="66"/>
                  <a:pt x="243" y="66"/>
                  <a:pt x="242" y="66"/>
                </a:cubicBezTo>
                <a:cubicBezTo>
                  <a:pt x="242" y="67"/>
                  <a:pt x="242" y="67"/>
                  <a:pt x="242" y="68"/>
                </a:cubicBezTo>
                <a:cubicBezTo>
                  <a:pt x="241" y="68"/>
                  <a:pt x="241" y="66"/>
                  <a:pt x="241" y="66"/>
                </a:cubicBezTo>
                <a:cubicBezTo>
                  <a:pt x="241" y="62"/>
                  <a:pt x="242" y="59"/>
                  <a:pt x="245" y="57"/>
                </a:cubicBezTo>
                <a:cubicBezTo>
                  <a:pt x="245" y="55"/>
                  <a:pt x="245" y="51"/>
                  <a:pt x="246" y="50"/>
                </a:cubicBezTo>
                <a:cubicBezTo>
                  <a:pt x="246" y="50"/>
                  <a:pt x="248" y="52"/>
                  <a:pt x="247" y="53"/>
                </a:cubicBezTo>
                <a:cubicBezTo>
                  <a:pt x="247" y="54"/>
                  <a:pt x="247" y="54"/>
                  <a:pt x="247" y="55"/>
                </a:cubicBezTo>
                <a:cubicBezTo>
                  <a:pt x="248" y="55"/>
                  <a:pt x="247" y="54"/>
                  <a:pt x="248" y="54"/>
                </a:cubicBezTo>
                <a:cubicBezTo>
                  <a:pt x="249" y="53"/>
                  <a:pt x="247" y="57"/>
                  <a:pt x="248" y="57"/>
                </a:cubicBezTo>
                <a:cubicBezTo>
                  <a:pt x="248" y="58"/>
                  <a:pt x="247" y="57"/>
                  <a:pt x="247" y="57"/>
                </a:cubicBezTo>
                <a:cubicBezTo>
                  <a:pt x="247" y="59"/>
                  <a:pt x="248" y="60"/>
                  <a:pt x="249" y="62"/>
                </a:cubicBezTo>
                <a:cubicBezTo>
                  <a:pt x="249" y="61"/>
                  <a:pt x="249" y="61"/>
                  <a:pt x="250" y="61"/>
                </a:cubicBezTo>
                <a:cubicBezTo>
                  <a:pt x="250" y="61"/>
                  <a:pt x="250" y="62"/>
                  <a:pt x="251" y="62"/>
                </a:cubicBezTo>
                <a:cubicBezTo>
                  <a:pt x="251" y="63"/>
                  <a:pt x="250" y="62"/>
                  <a:pt x="250" y="63"/>
                </a:cubicBezTo>
                <a:cubicBezTo>
                  <a:pt x="250" y="65"/>
                  <a:pt x="253" y="66"/>
                  <a:pt x="253" y="67"/>
                </a:cubicBezTo>
                <a:cubicBezTo>
                  <a:pt x="253" y="67"/>
                  <a:pt x="253" y="67"/>
                  <a:pt x="253" y="67"/>
                </a:cubicBezTo>
                <a:cubicBezTo>
                  <a:pt x="254" y="67"/>
                  <a:pt x="255" y="68"/>
                  <a:pt x="256" y="68"/>
                </a:cubicBezTo>
                <a:cubicBezTo>
                  <a:pt x="255" y="69"/>
                  <a:pt x="256" y="70"/>
                  <a:pt x="256" y="71"/>
                </a:cubicBezTo>
                <a:cubicBezTo>
                  <a:pt x="255" y="71"/>
                  <a:pt x="254" y="71"/>
                  <a:pt x="254" y="70"/>
                </a:cubicBezTo>
                <a:cubicBezTo>
                  <a:pt x="254" y="72"/>
                  <a:pt x="254" y="73"/>
                  <a:pt x="254" y="75"/>
                </a:cubicBezTo>
                <a:cubicBezTo>
                  <a:pt x="254" y="75"/>
                  <a:pt x="253" y="76"/>
                  <a:pt x="253" y="76"/>
                </a:cubicBezTo>
                <a:cubicBezTo>
                  <a:pt x="252" y="75"/>
                  <a:pt x="252" y="72"/>
                  <a:pt x="252" y="70"/>
                </a:cubicBezTo>
                <a:cubicBezTo>
                  <a:pt x="251" y="71"/>
                  <a:pt x="252" y="71"/>
                  <a:pt x="251" y="73"/>
                </a:cubicBezTo>
                <a:cubicBezTo>
                  <a:pt x="251" y="73"/>
                  <a:pt x="250" y="73"/>
                  <a:pt x="250" y="73"/>
                </a:cubicBezTo>
                <a:close/>
                <a:moveTo>
                  <a:pt x="262" y="258"/>
                </a:moveTo>
                <a:cubicBezTo>
                  <a:pt x="262" y="258"/>
                  <a:pt x="262" y="258"/>
                  <a:pt x="262" y="258"/>
                </a:cubicBezTo>
                <a:cubicBezTo>
                  <a:pt x="261" y="257"/>
                  <a:pt x="261" y="258"/>
                  <a:pt x="260" y="259"/>
                </a:cubicBezTo>
                <a:cubicBezTo>
                  <a:pt x="260" y="257"/>
                  <a:pt x="260" y="255"/>
                  <a:pt x="258" y="255"/>
                </a:cubicBezTo>
                <a:cubicBezTo>
                  <a:pt x="258" y="255"/>
                  <a:pt x="258" y="254"/>
                  <a:pt x="258" y="254"/>
                </a:cubicBezTo>
                <a:cubicBezTo>
                  <a:pt x="259" y="253"/>
                  <a:pt x="260" y="254"/>
                  <a:pt x="260" y="252"/>
                </a:cubicBezTo>
                <a:cubicBezTo>
                  <a:pt x="261" y="252"/>
                  <a:pt x="261" y="252"/>
                  <a:pt x="261" y="252"/>
                </a:cubicBezTo>
                <a:cubicBezTo>
                  <a:pt x="261" y="252"/>
                  <a:pt x="262" y="255"/>
                  <a:pt x="261" y="254"/>
                </a:cubicBezTo>
                <a:cubicBezTo>
                  <a:pt x="261" y="255"/>
                  <a:pt x="261" y="255"/>
                  <a:pt x="260" y="256"/>
                </a:cubicBezTo>
                <a:cubicBezTo>
                  <a:pt x="261" y="257"/>
                  <a:pt x="262" y="256"/>
                  <a:pt x="262" y="257"/>
                </a:cubicBezTo>
                <a:lnTo>
                  <a:pt x="262" y="258"/>
                </a:lnTo>
                <a:close/>
                <a:moveTo>
                  <a:pt x="263" y="85"/>
                </a:moveTo>
                <a:cubicBezTo>
                  <a:pt x="261" y="85"/>
                  <a:pt x="261" y="86"/>
                  <a:pt x="260" y="87"/>
                </a:cubicBezTo>
                <a:cubicBezTo>
                  <a:pt x="259" y="86"/>
                  <a:pt x="259" y="86"/>
                  <a:pt x="259" y="85"/>
                </a:cubicBezTo>
                <a:cubicBezTo>
                  <a:pt x="260" y="85"/>
                  <a:pt x="261" y="85"/>
                  <a:pt x="260" y="83"/>
                </a:cubicBezTo>
                <a:cubicBezTo>
                  <a:pt x="261" y="83"/>
                  <a:pt x="262" y="82"/>
                  <a:pt x="263" y="82"/>
                </a:cubicBezTo>
                <a:cubicBezTo>
                  <a:pt x="264" y="84"/>
                  <a:pt x="263" y="83"/>
                  <a:pt x="263" y="85"/>
                </a:cubicBezTo>
                <a:close/>
                <a:moveTo>
                  <a:pt x="264" y="263"/>
                </a:moveTo>
                <a:cubicBezTo>
                  <a:pt x="263" y="262"/>
                  <a:pt x="265" y="260"/>
                  <a:pt x="266" y="260"/>
                </a:cubicBezTo>
                <a:cubicBezTo>
                  <a:pt x="267" y="260"/>
                  <a:pt x="267" y="263"/>
                  <a:pt x="265" y="263"/>
                </a:cubicBezTo>
                <a:cubicBezTo>
                  <a:pt x="265" y="262"/>
                  <a:pt x="265" y="262"/>
                  <a:pt x="265" y="261"/>
                </a:cubicBezTo>
                <a:cubicBezTo>
                  <a:pt x="264" y="262"/>
                  <a:pt x="264" y="262"/>
                  <a:pt x="264" y="263"/>
                </a:cubicBezTo>
                <a:close/>
                <a:moveTo>
                  <a:pt x="266" y="257"/>
                </a:moveTo>
                <a:cubicBezTo>
                  <a:pt x="267" y="257"/>
                  <a:pt x="267" y="257"/>
                  <a:pt x="268" y="256"/>
                </a:cubicBezTo>
                <a:cubicBezTo>
                  <a:pt x="269" y="256"/>
                  <a:pt x="270" y="258"/>
                  <a:pt x="271" y="257"/>
                </a:cubicBezTo>
                <a:cubicBezTo>
                  <a:pt x="272" y="258"/>
                  <a:pt x="270" y="261"/>
                  <a:pt x="269" y="261"/>
                </a:cubicBezTo>
                <a:cubicBezTo>
                  <a:pt x="267" y="260"/>
                  <a:pt x="267" y="259"/>
                  <a:pt x="266" y="257"/>
                </a:cubicBezTo>
                <a:close/>
                <a:moveTo>
                  <a:pt x="267" y="278"/>
                </a:moveTo>
                <a:cubicBezTo>
                  <a:pt x="265" y="278"/>
                  <a:pt x="265" y="276"/>
                  <a:pt x="265" y="275"/>
                </a:cubicBezTo>
                <a:cubicBezTo>
                  <a:pt x="266" y="275"/>
                  <a:pt x="267" y="277"/>
                  <a:pt x="267" y="278"/>
                </a:cubicBezTo>
                <a:close/>
                <a:moveTo>
                  <a:pt x="266" y="264"/>
                </a:moveTo>
                <a:cubicBezTo>
                  <a:pt x="267" y="264"/>
                  <a:pt x="268" y="266"/>
                  <a:pt x="268" y="267"/>
                </a:cubicBezTo>
                <a:cubicBezTo>
                  <a:pt x="266" y="266"/>
                  <a:pt x="267" y="265"/>
                  <a:pt x="266" y="264"/>
                </a:cubicBezTo>
                <a:close/>
                <a:moveTo>
                  <a:pt x="269" y="276"/>
                </a:moveTo>
                <a:cubicBezTo>
                  <a:pt x="268" y="276"/>
                  <a:pt x="268" y="275"/>
                  <a:pt x="268" y="274"/>
                </a:cubicBezTo>
                <a:cubicBezTo>
                  <a:pt x="268" y="274"/>
                  <a:pt x="268" y="275"/>
                  <a:pt x="268" y="275"/>
                </a:cubicBezTo>
                <a:cubicBezTo>
                  <a:pt x="269" y="275"/>
                  <a:pt x="267" y="274"/>
                  <a:pt x="269" y="274"/>
                </a:cubicBezTo>
                <a:cubicBezTo>
                  <a:pt x="269" y="275"/>
                  <a:pt x="269" y="276"/>
                  <a:pt x="269" y="276"/>
                </a:cubicBezTo>
                <a:close/>
                <a:moveTo>
                  <a:pt x="271" y="271"/>
                </a:moveTo>
                <a:cubicBezTo>
                  <a:pt x="270" y="271"/>
                  <a:pt x="270" y="270"/>
                  <a:pt x="271" y="270"/>
                </a:cubicBezTo>
                <a:cubicBezTo>
                  <a:pt x="270" y="270"/>
                  <a:pt x="269" y="270"/>
                  <a:pt x="269" y="269"/>
                </a:cubicBezTo>
                <a:cubicBezTo>
                  <a:pt x="269" y="269"/>
                  <a:pt x="269" y="270"/>
                  <a:pt x="269" y="271"/>
                </a:cubicBezTo>
                <a:cubicBezTo>
                  <a:pt x="270" y="272"/>
                  <a:pt x="271" y="273"/>
                  <a:pt x="270" y="274"/>
                </a:cubicBezTo>
                <a:cubicBezTo>
                  <a:pt x="270" y="274"/>
                  <a:pt x="270" y="273"/>
                  <a:pt x="269" y="274"/>
                </a:cubicBezTo>
                <a:cubicBezTo>
                  <a:pt x="268" y="272"/>
                  <a:pt x="268" y="267"/>
                  <a:pt x="270" y="267"/>
                </a:cubicBezTo>
                <a:cubicBezTo>
                  <a:pt x="269" y="267"/>
                  <a:pt x="269" y="268"/>
                  <a:pt x="269" y="268"/>
                </a:cubicBezTo>
                <a:cubicBezTo>
                  <a:pt x="270" y="268"/>
                  <a:pt x="270" y="268"/>
                  <a:pt x="270" y="268"/>
                </a:cubicBezTo>
                <a:cubicBezTo>
                  <a:pt x="271" y="269"/>
                  <a:pt x="271" y="270"/>
                  <a:pt x="271" y="271"/>
                </a:cubicBezTo>
                <a:close/>
                <a:moveTo>
                  <a:pt x="272" y="265"/>
                </a:moveTo>
                <a:cubicBezTo>
                  <a:pt x="273" y="263"/>
                  <a:pt x="270" y="263"/>
                  <a:pt x="270" y="261"/>
                </a:cubicBezTo>
                <a:cubicBezTo>
                  <a:pt x="271" y="261"/>
                  <a:pt x="272" y="262"/>
                  <a:pt x="272" y="262"/>
                </a:cubicBezTo>
                <a:cubicBezTo>
                  <a:pt x="273" y="263"/>
                  <a:pt x="272" y="264"/>
                  <a:pt x="274" y="264"/>
                </a:cubicBezTo>
                <a:cubicBezTo>
                  <a:pt x="273" y="265"/>
                  <a:pt x="273" y="265"/>
                  <a:pt x="272" y="265"/>
                </a:cubicBezTo>
                <a:close/>
                <a:moveTo>
                  <a:pt x="274" y="261"/>
                </a:moveTo>
                <a:cubicBezTo>
                  <a:pt x="274" y="262"/>
                  <a:pt x="273" y="262"/>
                  <a:pt x="273" y="263"/>
                </a:cubicBezTo>
                <a:cubicBezTo>
                  <a:pt x="272" y="262"/>
                  <a:pt x="273" y="262"/>
                  <a:pt x="272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1"/>
                  <a:pt x="273" y="261"/>
                </a:cubicBezTo>
                <a:cubicBezTo>
                  <a:pt x="273" y="261"/>
                  <a:pt x="273" y="262"/>
                  <a:pt x="274" y="261"/>
                </a:cubicBezTo>
                <a:close/>
                <a:moveTo>
                  <a:pt x="277" y="268"/>
                </a:moveTo>
                <a:cubicBezTo>
                  <a:pt x="277" y="267"/>
                  <a:pt x="278" y="267"/>
                  <a:pt x="277" y="266"/>
                </a:cubicBezTo>
                <a:cubicBezTo>
                  <a:pt x="277" y="266"/>
                  <a:pt x="277" y="267"/>
                  <a:pt x="276" y="267"/>
                </a:cubicBezTo>
                <a:cubicBezTo>
                  <a:pt x="277" y="269"/>
                  <a:pt x="277" y="271"/>
                  <a:pt x="275" y="271"/>
                </a:cubicBezTo>
                <a:cubicBezTo>
                  <a:pt x="275" y="271"/>
                  <a:pt x="275" y="270"/>
                  <a:pt x="275" y="270"/>
                </a:cubicBezTo>
                <a:cubicBezTo>
                  <a:pt x="275" y="270"/>
                  <a:pt x="275" y="270"/>
                  <a:pt x="275" y="270"/>
                </a:cubicBezTo>
                <a:cubicBezTo>
                  <a:pt x="275" y="268"/>
                  <a:pt x="276" y="268"/>
                  <a:pt x="276" y="266"/>
                </a:cubicBezTo>
                <a:cubicBezTo>
                  <a:pt x="275" y="266"/>
                  <a:pt x="275" y="267"/>
                  <a:pt x="275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67"/>
                  <a:pt x="274" y="266"/>
                  <a:pt x="273" y="266"/>
                </a:cubicBezTo>
                <a:cubicBezTo>
                  <a:pt x="274" y="265"/>
                  <a:pt x="274" y="264"/>
                  <a:pt x="274" y="263"/>
                </a:cubicBezTo>
                <a:cubicBezTo>
                  <a:pt x="276" y="263"/>
                  <a:pt x="276" y="266"/>
                  <a:pt x="278" y="266"/>
                </a:cubicBezTo>
                <a:cubicBezTo>
                  <a:pt x="278" y="267"/>
                  <a:pt x="278" y="267"/>
                  <a:pt x="277" y="268"/>
                </a:cubicBezTo>
                <a:close/>
                <a:moveTo>
                  <a:pt x="287" y="298"/>
                </a:moveTo>
                <a:cubicBezTo>
                  <a:pt x="286" y="296"/>
                  <a:pt x="285" y="295"/>
                  <a:pt x="285" y="293"/>
                </a:cubicBezTo>
                <a:cubicBezTo>
                  <a:pt x="288" y="292"/>
                  <a:pt x="290" y="294"/>
                  <a:pt x="291" y="296"/>
                </a:cubicBezTo>
                <a:cubicBezTo>
                  <a:pt x="289" y="296"/>
                  <a:pt x="288" y="298"/>
                  <a:pt x="287" y="298"/>
                </a:cubicBezTo>
                <a:close/>
                <a:moveTo>
                  <a:pt x="295" y="291"/>
                </a:moveTo>
                <a:cubicBezTo>
                  <a:pt x="294" y="291"/>
                  <a:pt x="292" y="291"/>
                  <a:pt x="291" y="291"/>
                </a:cubicBezTo>
                <a:cubicBezTo>
                  <a:pt x="293" y="292"/>
                  <a:pt x="294" y="292"/>
                  <a:pt x="295" y="292"/>
                </a:cubicBezTo>
                <a:cubicBezTo>
                  <a:pt x="295" y="294"/>
                  <a:pt x="293" y="294"/>
                  <a:pt x="292" y="295"/>
                </a:cubicBezTo>
                <a:cubicBezTo>
                  <a:pt x="289" y="294"/>
                  <a:pt x="289" y="291"/>
                  <a:pt x="285" y="292"/>
                </a:cubicBezTo>
                <a:cubicBezTo>
                  <a:pt x="283" y="290"/>
                  <a:pt x="282" y="287"/>
                  <a:pt x="281" y="285"/>
                </a:cubicBezTo>
                <a:cubicBezTo>
                  <a:pt x="283" y="284"/>
                  <a:pt x="284" y="284"/>
                  <a:pt x="286" y="285"/>
                </a:cubicBezTo>
                <a:cubicBezTo>
                  <a:pt x="285" y="286"/>
                  <a:pt x="285" y="286"/>
                  <a:pt x="285" y="287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1" y="289"/>
                  <a:pt x="287" y="289"/>
                  <a:pt x="289" y="290"/>
                </a:cubicBezTo>
                <a:cubicBezTo>
                  <a:pt x="288" y="289"/>
                  <a:pt x="288" y="290"/>
                  <a:pt x="288" y="289"/>
                </a:cubicBezTo>
                <a:cubicBezTo>
                  <a:pt x="288" y="289"/>
                  <a:pt x="289" y="288"/>
                  <a:pt x="290" y="287"/>
                </a:cubicBezTo>
                <a:cubicBezTo>
                  <a:pt x="290" y="287"/>
                  <a:pt x="290" y="288"/>
                  <a:pt x="291" y="288"/>
                </a:cubicBezTo>
                <a:cubicBezTo>
                  <a:pt x="292" y="287"/>
                  <a:pt x="290" y="287"/>
                  <a:pt x="291" y="285"/>
                </a:cubicBezTo>
                <a:cubicBezTo>
                  <a:pt x="292" y="287"/>
                  <a:pt x="293" y="288"/>
                  <a:pt x="295" y="288"/>
                </a:cubicBezTo>
                <a:cubicBezTo>
                  <a:pt x="295" y="289"/>
                  <a:pt x="295" y="289"/>
                  <a:pt x="296" y="288"/>
                </a:cubicBezTo>
                <a:cubicBezTo>
                  <a:pt x="295" y="289"/>
                  <a:pt x="296" y="289"/>
                  <a:pt x="296" y="290"/>
                </a:cubicBezTo>
                <a:cubicBezTo>
                  <a:pt x="296" y="291"/>
                  <a:pt x="295" y="290"/>
                  <a:pt x="295" y="291"/>
                </a:cubicBezTo>
                <a:close/>
                <a:moveTo>
                  <a:pt x="312" y="302"/>
                </a:moveTo>
                <a:cubicBezTo>
                  <a:pt x="311" y="302"/>
                  <a:pt x="312" y="301"/>
                  <a:pt x="312" y="300"/>
                </a:cubicBezTo>
                <a:cubicBezTo>
                  <a:pt x="313" y="300"/>
                  <a:pt x="313" y="302"/>
                  <a:pt x="312" y="302"/>
                </a:cubicBezTo>
                <a:close/>
                <a:moveTo>
                  <a:pt x="316" y="280"/>
                </a:moveTo>
                <a:cubicBezTo>
                  <a:pt x="316" y="279"/>
                  <a:pt x="314" y="280"/>
                  <a:pt x="314" y="279"/>
                </a:cubicBezTo>
                <a:cubicBezTo>
                  <a:pt x="313" y="281"/>
                  <a:pt x="311" y="281"/>
                  <a:pt x="310" y="282"/>
                </a:cubicBezTo>
                <a:cubicBezTo>
                  <a:pt x="309" y="281"/>
                  <a:pt x="308" y="281"/>
                  <a:pt x="306" y="280"/>
                </a:cubicBezTo>
                <a:cubicBezTo>
                  <a:pt x="305" y="280"/>
                  <a:pt x="306" y="281"/>
                  <a:pt x="306" y="281"/>
                </a:cubicBezTo>
                <a:cubicBezTo>
                  <a:pt x="306" y="283"/>
                  <a:pt x="309" y="282"/>
                  <a:pt x="309" y="282"/>
                </a:cubicBezTo>
                <a:cubicBezTo>
                  <a:pt x="305" y="286"/>
                  <a:pt x="310" y="292"/>
                  <a:pt x="314" y="293"/>
                </a:cubicBezTo>
                <a:cubicBezTo>
                  <a:pt x="314" y="294"/>
                  <a:pt x="315" y="294"/>
                  <a:pt x="315" y="294"/>
                </a:cubicBezTo>
                <a:cubicBezTo>
                  <a:pt x="314" y="297"/>
                  <a:pt x="312" y="295"/>
                  <a:pt x="310" y="296"/>
                </a:cubicBezTo>
                <a:cubicBezTo>
                  <a:pt x="310" y="293"/>
                  <a:pt x="310" y="290"/>
                  <a:pt x="307" y="290"/>
                </a:cubicBezTo>
                <a:cubicBezTo>
                  <a:pt x="307" y="289"/>
                  <a:pt x="306" y="287"/>
                  <a:pt x="305" y="287"/>
                </a:cubicBezTo>
                <a:cubicBezTo>
                  <a:pt x="304" y="284"/>
                  <a:pt x="304" y="279"/>
                  <a:pt x="305" y="276"/>
                </a:cubicBezTo>
                <a:cubicBezTo>
                  <a:pt x="305" y="277"/>
                  <a:pt x="306" y="278"/>
                  <a:pt x="307" y="278"/>
                </a:cubicBezTo>
                <a:cubicBezTo>
                  <a:pt x="308" y="278"/>
                  <a:pt x="307" y="277"/>
                  <a:pt x="308" y="277"/>
                </a:cubicBezTo>
                <a:cubicBezTo>
                  <a:pt x="309" y="277"/>
                  <a:pt x="309" y="278"/>
                  <a:pt x="310" y="278"/>
                </a:cubicBezTo>
                <a:cubicBezTo>
                  <a:pt x="311" y="278"/>
                  <a:pt x="311" y="278"/>
                  <a:pt x="311" y="277"/>
                </a:cubicBezTo>
                <a:cubicBezTo>
                  <a:pt x="311" y="278"/>
                  <a:pt x="312" y="279"/>
                  <a:pt x="313" y="279"/>
                </a:cubicBezTo>
                <a:cubicBezTo>
                  <a:pt x="314" y="278"/>
                  <a:pt x="314" y="277"/>
                  <a:pt x="315" y="277"/>
                </a:cubicBezTo>
                <a:cubicBezTo>
                  <a:pt x="316" y="277"/>
                  <a:pt x="317" y="277"/>
                  <a:pt x="317" y="279"/>
                </a:cubicBezTo>
                <a:cubicBezTo>
                  <a:pt x="317" y="279"/>
                  <a:pt x="316" y="279"/>
                  <a:pt x="316" y="280"/>
                </a:cubicBezTo>
                <a:close/>
                <a:moveTo>
                  <a:pt x="324" y="272"/>
                </a:moveTo>
                <a:cubicBezTo>
                  <a:pt x="324" y="273"/>
                  <a:pt x="324" y="273"/>
                  <a:pt x="324" y="274"/>
                </a:cubicBezTo>
                <a:cubicBezTo>
                  <a:pt x="324" y="274"/>
                  <a:pt x="323" y="274"/>
                  <a:pt x="323" y="275"/>
                </a:cubicBezTo>
                <a:cubicBezTo>
                  <a:pt x="322" y="274"/>
                  <a:pt x="321" y="275"/>
                  <a:pt x="321" y="273"/>
                </a:cubicBezTo>
                <a:cubicBezTo>
                  <a:pt x="322" y="273"/>
                  <a:pt x="322" y="271"/>
                  <a:pt x="324" y="272"/>
                </a:cubicBezTo>
                <a:close/>
                <a:moveTo>
                  <a:pt x="330" y="84"/>
                </a:moveTo>
                <a:cubicBezTo>
                  <a:pt x="330" y="84"/>
                  <a:pt x="329" y="84"/>
                  <a:pt x="329" y="84"/>
                </a:cubicBezTo>
                <a:cubicBezTo>
                  <a:pt x="327" y="85"/>
                  <a:pt x="325" y="85"/>
                  <a:pt x="323" y="85"/>
                </a:cubicBezTo>
                <a:cubicBezTo>
                  <a:pt x="321" y="85"/>
                  <a:pt x="320" y="86"/>
                  <a:pt x="318" y="86"/>
                </a:cubicBezTo>
                <a:cubicBezTo>
                  <a:pt x="317" y="83"/>
                  <a:pt x="315" y="84"/>
                  <a:pt x="313" y="84"/>
                </a:cubicBezTo>
                <a:cubicBezTo>
                  <a:pt x="309" y="84"/>
                  <a:pt x="306" y="81"/>
                  <a:pt x="302" y="82"/>
                </a:cubicBezTo>
                <a:cubicBezTo>
                  <a:pt x="299" y="79"/>
                  <a:pt x="299" y="74"/>
                  <a:pt x="296" y="72"/>
                </a:cubicBezTo>
                <a:cubicBezTo>
                  <a:pt x="294" y="73"/>
                  <a:pt x="294" y="71"/>
                  <a:pt x="292" y="71"/>
                </a:cubicBezTo>
                <a:cubicBezTo>
                  <a:pt x="291" y="71"/>
                  <a:pt x="292" y="73"/>
                  <a:pt x="291" y="73"/>
                </a:cubicBezTo>
                <a:cubicBezTo>
                  <a:pt x="289" y="72"/>
                  <a:pt x="289" y="74"/>
                  <a:pt x="287" y="75"/>
                </a:cubicBezTo>
                <a:cubicBezTo>
                  <a:pt x="287" y="75"/>
                  <a:pt x="287" y="74"/>
                  <a:pt x="286" y="74"/>
                </a:cubicBezTo>
                <a:cubicBezTo>
                  <a:pt x="284" y="75"/>
                  <a:pt x="285" y="78"/>
                  <a:pt x="283" y="80"/>
                </a:cubicBezTo>
                <a:cubicBezTo>
                  <a:pt x="283" y="79"/>
                  <a:pt x="282" y="79"/>
                  <a:pt x="282" y="79"/>
                </a:cubicBezTo>
                <a:cubicBezTo>
                  <a:pt x="278" y="80"/>
                  <a:pt x="275" y="79"/>
                  <a:pt x="272" y="81"/>
                </a:cubicBezTo>
                <a:cubicBezTo>
                  <a:pt x="272" y="80"/>
                  <a:pt x="269" y="81"/>
                  <a:pt x="269" y="80"/>
                </a:cubicBezTo>
                <a:cubicBezTo>
                  <a:pt x="269" y="81"/>
                  <a:pt x="268" y="80"/>
                  <a:pt x="267" y="81"/>
                </a:cubicBezTo>
                <a:cubicBezTo>
                  <a:pt x="267" y="82"/>
                  <a:pt x="268" y="81"/>
                  <a:pt x="268" y="81"/>
                </a:cubicBezTo>
                <a:cubicBezTo>
                  <a:pt x="268" y="82"/>
                  <a:pt x="267" y="83"/>
                  <a:pt x="266" y="83"/>
                </a:cubicBezTo>
                <a:cubicBezTo>
                  <a:pt x="266" y="82"/>
                  <a:pt x="266" y="81"/>
                  <a:pt x="267" y="82"/>
                </a:cubicBezTo>
                <a:cubicBezTo>
                  <a:pt x="266" y="81"/>
                  <a:pt x="265" y="81"/>
                  <a:pt x="264" y="82"/>
                </a:cubicBezTo>
                <a:cubicBezTo>
                  <a:pt x="265" y="83"/>
                  <a:pt x="265" y="83"/>
                  <a:pt x="264" y="84"/>
                </a:cubicBezTo>
                <a:cubicBezTo>
                  <a:pt x="264" y="83"/>
                  <a:pt x="263" y="82"/>
                  <a:pt x="264" y="82"/>
                </a:cubicBezTo>
                <a:cubicBezTo>
                  <a:pt x="263" y="81"/>
                  <a:pt x="261" y="82"/>
                  <a:pt x="259" y="81"/>
                </a:cubicBezTo>
                <a:cubicBezTo>
                  <a:pt x="258" y="81"/>
                  <a:pt x="259" y="80"/>
                  <a:pt x="258" y="81"/>
                </a:cubicBezTo>
                <a:cubicBezTo>
                  <a:pt x="258" y="80"/>
                  <a:pt x="258" y="80"/>
                  <a:pt x="259" y="80"/>
                </a:cubicBezTo>
                <a:cubicBezTo>
                  <a:pt x="258" y="79"/>
                  <a:pt x="257" y="80"/>
                  <a:pt x="257" y="81"/>
                </a:cubicBezTo>
                <a:cubicBezTo>
                  <a:pt x="256" y="80"/>
                  <a:pt x="256" y="80"/>
                  <a:pt x="255" y="80"/>
                </a:cubicBezTo>
                <a:cubicBezTo>
                  <a:pt x="256" y="79"/>
                  <a:pt x="255" y="78"/>
                  <a:pt x="255" y="77"/>
                </a:cubicBezTo>
                <a:cubicBezTo>
                  <a:pt x="255" y="76"/>
                  <a:pt x="254" y="78"/>
                  <a:pt x="255" y="76"/>
                </a:cubicBezTo>
                <a:cubicBezTo>
                  <a:pt x="253" y="77"/>
                  <a:pt x="254" y="80"/>
                  <a:pt x="251" y="79"/>
                </a:cubicBezTo>
                <a:cubicBezTo>
                  <a:pt x="251" y="77"/>
                  <a:pt x="254" y="78"/>
                  <a:pt x="253" y="76"/>
                </a:cubicBezTo>
                <a:cubicBezTo>
                  <a:pt x="255" y="77"/>
                  <a:pt x="255" y="74"/>
                  <a:pt x="256" y="75"/>
                </a:cubicBezTo>
                <a:cubicBezTo>
                  <a:pt x="256" y="72"/>
                  <a:pt x="259" y="71"/>
                  <a:pt x="259" y="68"/>
                </a:cubicBezTo>
                <a:cubicBezTo>
                  <a:pt x="262" y="68"/>
                  <a:pt x="262" y="67"/>
                  <a:pt x="264" y="67"/>
                </a:cubicBezTo>
                <a:cubicBezTo>
                  <a:pt x="264" y="66"/>
                  <a:pt x="263" y="66"/>
                  <a:pt x="263" y="66"/>
                </a:cubicBezTo>
                <a:cubicBezTo>
                  <a:pt x="265" y="65"/>
                  <a:pt x="266" y="64"/>
                  <a:pt x="268" y="63"/>
                </a:cubicBezTo>
                <a:cubicBezTo>
                  <a:pt x="269" y="63"/>
                  <a:pt x="268" y="63"/>
                  <a:pt x="268" y="62"/>
                </a:cubicBezTo>
                <a:cubicBezTo>
                  <a:pt x="269" y="62"/>
                  <a:pt x="269" y="62"/>
                  <a:pt x="270" y="62"/>
                </a:cubicBezTo>
                <a:cubicBezTo>
                  <a:pt x="269" y="63"/>
                  <a:pt x="269" y="64"/>
                  <a:pt x="269" y="65"/>
                </a:cubicBezTo>
                <a:cubicBezTo>
                  <a:pt x="270" y="65"/>
                  <a:pt x="271" y="62"/>
                  <a:pt x="270" y="62"/>
                </a:cubicBezTo>
                <a:cubicBezTo>
                  <a:pt x="276" y="60"/>
                  <a:pt x="282" y="57"/>
                  <a:pt x="290" y="57"/>
                </a:cubicBezTo>
                <a:cubicBezTo>
                  <a:pt x="290" y="56"/>
                  <a:pt x="289" y="56"/>
                  <a:pt x="290" y="56"/>
                </a:cubicBezTo>
                <a:cubicBezTo>
                  <a:pt x="287" y="56"/>
                  <a:pt x="287" y="56"/>
                  <a:pt x="287" y="56"/>
                </a:cubicBezTo>
                <a:cubicBezTo>
                  <a:pt x="290" y="54"/>
                  <a:pt x="292" y="52"/>
                  <a:pt x="295" y="52"/>
                </a:cubicBezTo>
                <a:cubicBezTo>
                  <a:pt x="295" y="51"/>
                  <a:pt x="295" y="51"/>
                  <a:pt x="296" y="50"/>
                </a:cubicBezTo>
                <a:cubicBezTo>
                  <a:pt x="300" y="50"/>
                  <a:pt x="305" y="45"/>
                  <a:pt x="311" y="44"/>
                </a:cubicBezTo>
                <a:cubicBezTo>
                  <a:pt x="315" y="43"/>
                  <a:pt x="317" y="46"/>
                  <a:pt x="320" y="47"/>
                </a:cubicBezTo>
                <a:cubicBezTo>
                  <a:pt x="321" y="45"/>
                  <a:pt x="319" y="44"/>
                  <a:pt x="320" y="42"/>
                </a:cubicBezTo>
                <a:cubicBezTo>
                  <a:pt x="319" y="42"/>
                  <a:pt x="319" y="43"/>
                  <a:pt x="318" y="42"/>
                </a:cubicBezTo>
                <a:cubicBezTo>
                  <a:pt x="318" y="42"/>
                  <a:pt x="318" y="42"/>
                  <a:pt x="318" y="42"/>
                </a:cubicBezTo>
                <a:cubicBezTo>
                  <a:pt x="319" y="41"/>
                  <a:pt x="320" y="41"/>
                  <a:pt x="322" y="40"/>
                </a:cubicBezTo>
                <a:cubicBezTo>
                  <a:pt x="323" y="42"/>
                  <a:pt x="325" y="44"/>
                  <a:pt x="328" y="45"/>
                </a:cubicBezTo>
                <a:cubicBezTo>
                  <a:pt x="327" y="46"/>
                  <a:pt x="325" y="48"/>
                  <a:pt x="323" y="48"/>
                </a:cubicBezTo>
                <a:cubicBezTo>
                  <a:pt x="323" y="49"/>
                  <a:pt x="325" y="48"/>
                  <a:pt x="324" y="50"/>
                </a:cubicBezTo>
                <a:cubicBezTo>
                  <a:pt x="325" y="48"/>
                  <a:pt x="327" y="47"/>
                  <a:pt x="329" y="45"/>
                </a:cubicBezTo>
                <a:cubicBezTo>
                  <a:pt x="330" y="47"/>
                  <a:pt x="333" y="46"/>
                  <a:pt x="334" y="47"/>
                </a:cubicBezTo>
                <a:cubicBezTo>
                  <a:pt x="334" y="47"/>
                  <a:pt x="335" y="48"/>
                  <a:pt x="335" y="47"/>
                </a:cubicBezTo>
                <a:cubicBezTo>
                  <a:pt x="338" y="50"/>
                  <a:pt x="344" y="50"/>
                  <a:pt x="343" y="56"/>
                </a:cubicBezTo>
                <a:cubicBezTo>
                  <a:pt x="345" y="58"/>
                  <a:pt x="347" y="56"/>
                  <a:pt x="349" y="58"/>
                </a:cubicBezTo>
                <a:cubicBezTo>
                  <a:pt x="350" y="62"/>
                  <a:pt x="354" y="63"/>
                  <a:pt x="353" y="68"/>
                </a:cubicBezTo>
                <a:cubicBezTo>
                  <a:pt x="354" y="69"/>
                  <a:pt x="354" y="71"/>
                  <a:pt x="355" y="74"/>
                </a:cubicBezTo>
                <a:cubicBezTo>
                  <a:pt x="353" y="75"/>
                  <a:pt x="351" y="76"/>
                  <a:pt x="348" y="77"/>
                </a:cubicBezTo>
                <a:cubicBezTo>
                  <a:pt x="346" y="79"/>
                  <a:pt x="346" y="80"/>
                  <a:pt x="344" y="80"/>
                </a:cubicBezTo>
                <a:cubicBezTo>
                  <a:pt x="342" y="80"/>
                  <a:pt x="340" y="82"/>
                  <a:pt x="338" y="82"/>
                </a:cubicBezTo>
                <a:cubicBezTo>
                  <a:pt x="336" y="83"/>
                  <a:pt x="334" y="84"/>
                  <a:pt x="331" y="84"/>
                </a:cubicBezTo>
                <a:cubicBezTo>
                  <a:pt x="331" y="84"/>
                  <a:pt x="330" y="84"/>
                  <a:pt x="330" y="84"/>
                </a:cubicBezTo>
                <a:close/>
                <a:moveTo>
                  <a:pt x="349" y="90"/>
                </a:moveTo>
                <a:cubicBezTo>
                  <a:pt x="344" y="92"/>
                  <a:pt x="334" y="95"/>
                  <a:pt x="332" y="88"/>
                </a:cubicBezTo>
                <a:cubicBezTo>
                  <a:pt x="335" y="84"/>
                  <a:pt x="340" y="84"/>
                  <a:pt x="343" y="83"/>
                </a:cubicBezTo>
                <a:cubicBezTo>
                  <a:pt x="343" y="83"/>
                  <a:pt x="343" y="84"/>
                  <a:pt x="343" y="84"/>
                </a:cubicBezTo>
                <a:cubicBezTo>
                  <a:pt x="344" y="84"/>
                  <a:pt x="345" y="83"/>
                  <a:pt x="345" y="82"/>
                </a:cubicBezTo>
                <a:cubicBezTo>
                  <a:pt x="348" y="83"/>
                  <a:pt x="354" y="83"/>
                  <a:pt x="355" y="87"/>
                </a:cubicBezTo>
                <a:cubicBezTo>
                  <a:pt x="353" y="88"/>
                  <a:pt x="350" y="89"/>
                  <a:pt x="349" y="90"/>
                </a:cubicBezTo>
                <a:close/>
                <a:moveTo>
                  <a:pt x="327" y="22"/>
                </a:moveTo>
                <a:cubicBezTo>
                  <a:pt x="327" y="21"/>
                  <a:pt x="327" y="21"/>
                  <a:pt x="327" y="20"/>
                </a:cubicBezTo>
                <a:cubicBezTo>
                  <a:pt x="325" y="22"/>
                  <a:pt x="324" y="23"/>
                  <a:pt x="323" y="25"/>
                </a:cubicBezTo>
                <a:cubicBezTo>
                  <a:pt x="325" y="24"/>
                  <a:pt x="325" y="22"/>
                  <a:pt x="327" y="22"/>
                </a:cubicBezTo>
                <a:close/>
                <a:moveTo>
                  <a:pt x="328" y="20"/>
                </a:moveTo>
                <a:cubicBezTo>
                  <a:pt x="328" y="20"/>
                  <a:pt x="328" y="20"/>
                  <a:pt x="327" y="20"/>
                </a:cubicBezTo>
                <a:cubicBezTo>
                  <a:pt x="328" y="20"/>
                  <a:pt x="328" y="20"/>
                  <a:pt x="328" y="20"/>
                </a:cubicBezTo>
                <a:cubicBezTo>
                  <a:pt x="328" y="20"/>
                  <a:pt x="328" y="20"/>
                  <a:pt x="328" y="20"/>
                </a:cubicBezTo>
                <a:close/>
                <a:moveTo>
                  <a:pt x="332" y="15"/>
                </a:moveTo>
                <a:cubicBezTo>
                  <a:pt x="329" y="16"/>
                  <a:pt x="327" y="18"/>
                  <a:pt x="328" y="20"/>
                </a:cubicBezTo>
                <a:cubicBezTo>
                  <a:pt x="329" y="18"/>
                  <a:pt x="332" y="18"/>
                  <a:pt x="332" y="15"/>
                </a:cubicBezTo>
                <a:close/>
                <a:moveTo>
                  <a:pt x="419" y="19"/>
                </a:moveTo>
                <a:cubicBezTo>
                  <a:pt x="419" y="20"/>
                  <a:pt x="417" y="21"/>
                  <a:pt x="419" y="21"/>
                </a:cubicBezTo>
                <a:cubicBezTo>
                  <a:pt x="419" y="19"/>
                  <a:pt x="420" y="20"/>
                  <a:pt x="421" y="20"/>
                </a:cubicBezTo>
                <a:cubicBezTo>
                  <a:pt x="421" y="18"/>
                  <a:pt x="421" y="18"/>
                  <a:pt x="420" y="16"/>
                </a:cubicBezTo>
                <a:cubicBezTo>
                  <a:pt x="418" y="16"/>
                  <a:pt x="416" y="19"/>
                  <a:pt x="415" y="20"/>
                </a:cubicBezTo>
                <a:cubicBezTo>
                  <a:pt x="416" y="20"/>
                  <a:pt x="416" y="21"/>
                  <a:pt x="416" y="21"/>
                </a:cubicBezTo>
                <a:cubicBezTo>
                  <a:pt x="417" y="19"/>
                  <a:pt x="418" y="20"/>
                  <a:pt x="419" y="19"/>
                </a:cubicBezTo>
                <a:close/>
                <a:moveTo>
                  <a:pt x="415" y="21"/>
                </a:moveTo>
                <a:cubicBezTo>
                  <a:pt x="415" y="21"/>
                  <a:pt x="415" y="20"/>
                  <a:pt x="415" y="20"/>
                </a:cubicBezTo>
                <a:cubicBezTo>
                  <a:pt x="415" y="20"/>
                  <a:pt x="415" y="20"/>
                  <a:pt x="415" y="21"/>
                </a:cubicBezTo>
                <a:close/>
                <a:moveTo>
                  <a:pt x="274" y="74"/>
                </a:moveTo>
                <a:cubicBezTo>
                  <a:pt x="273" y="74"/>
                  <a:pt x="273" y="73"/>
                  <a:pt x="272" y="74"/>
                </a:cubicBezTo>
                <a:cubicBezTo>
                  <a:pt x="272" y="73"/>
                  <a:pt x="272" y="73"/>
                  <a:pt x="272" y="72"/>
                </a:cubicBezTo>
                <a:cubicBezTo>
                  <a:pt x="273" y="72"/>
                  <a:pt x="273" y="71"/>
                  <a:pt x="273" y="71"/>
                </a:cubicBezTo>
                <a:cubicBezTo>
                  <a:pt x="272" y="72"/>
                  <a:pt x="272" y="71"/>
                  <a:pt x="271" y="72"/>
                </a:cubicBezTo>
                <a:cubicBezTo>
                  <a:pt x="271" y="72"/>
                  <a:pt x="271" y="73"/>
                  <a:pt x="271" y="73"/>
                </a:cubicBezTo>
                <a:cubicBezTo>
                  <a:pt x="270" y="73"/>
                  <a:pt x="269" y="74"/>
                  <a:pt x="269" y="74"/>
                </a:cubicBezTo>
                <a:cubicBezTo>
                  <a:pt x="271" y="74"/>
                  <a:pt x="272" y="75"/>
                  <a:pt x="274" y="74"/>
                </a:cubicBezTo>
                <a:cubicBezTo>
                  <a:pt x="274" y="75"/>
                  <a:pt x="273" y="75"/>
                  <a:pt x="273" y="75"/>
                </a:cubicBezTo>
                <a:cubicBezTo>
                  <a:pt x="274" y="75"/>
                  <a:pt x="274" y="76"/>
                  <a:pt x="275" y="75"/>
                </a:cubicBezTo>
                <a:cubicBezTo>
                  <a:pt x="275" y="74"/>
                  <a:pt x="274" y="75"/>
                  <a:pt x="274" y="74"/>
                </a:cubicBezTo>
                <a:close/>
                <a:moveTo>
                  <a:pt x="563" y="128"/>
                </a:move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ubicBezTo>
                  <a:pt x="563" y="128"/>
                  <a:pt x="563" y="128"/>
                  <a:pt x="563" y="128"/>
                </a:cubicBezTo>
                <a:close/>
                <a:moveTo>
                  <a:pt x="563" y="126"/>
                </a:moveTo>
                <a:cubicBezTo>
                  <a:pt x="563" y="127"/>
                  <a:pt x="563" y="127"/>
                  <a:pt x="563" y="126"/>
                </a:cubicBezTo>
                <a:cubicBezTo>
                  <a:pt x="563" y="127"/>
                  <a:pt x="563" y="128"/>
                  <a:pt x="563" y="128"/>
                </a:cubicBezTo>
                <a:cubicBezTo>
                  <a:pt x="564" y="127"/>
                  <a:pt x="564" y="127"/>
                  <a:pt x="563" y="126"/>
                </a:cubicBezTo>
                <a:close/>
                <a:moveTo>
                  <a:pt x="567" y="129"/>
                </a:moveTo>
                <a:cubicBezTo>
                  <a:pt x="568" y="129"/>
                  <a:pt x="568" y="129"/>
                  <a:pt x="568" y="130"/>
                </a:cubicBezTo>
                <a:cubicBezTo>
                  <a:pt x="567" y="129"/>
                  <a:pt x="567" y="130"/>
                  <a:pt x="567" y="131"/>
                </a:cubicBezTo>
                <a:cubicBezTo>
                  <a:pt x="567" y="129"/>
                  <a:pt x="565" y="128"/>
                  <a:pt x="565" y="126"/>
                </a:cubicBezTo>
                <a:cubicBezTo>
                  <a:pt x="564" y="127"/>
                  <a:pt x="565" y="128"/>
                  <a:pt x="563" y="128"/>
                </a:cubicBezTo>
                <a:cubicBezTo>
                  <a:pt x="564" y="128"/>
                  <a:pt x="564" y="129"/>
                  <a:pt x="564" y="129"/>
                </a:cubicBezTo>
                <a:cubicBezTo>
                  <a:pt x="563" y="128"/>
                  <a:pt x="563" y="130"/>
                  <a:pt x="563" y="130"/>
                </a:cubicBezTo>
                <a:cubicBezTo>
                  <a:pt x="562" y="129"/>
                  <a:pt x="562" y="129"/>
                  <a:pt x="562" y="128"/>
                </a:cubicBezTo>
                <a:cubicBezTo>
                  <a:pt x="561" y="128"/>
                  <a:pt x="561" y="129"/>
                  <a:pt x="560" y="129"/>
                </a:cubicBezTo>
                <a:cubicBezTo>
                  <a:pt x="559" y="131"/>
                  <a:pt x="559" y="133"/>
                  <a:pt x="559" y="135"/>
                </a:cubicBezTo>
                <a:cubicBezTo>
                  <a:pt x="560" y="135"/>
                  <a:pt x="561" y="135"/>
                  <a:pt x="560" y="136"/>
                </a:cubicBezTo>
                <a:cubicBezTo>
                  <a:pt x="560" y="137"/>
                  <a:pt x="561" y="136"/>
                  <a:pt x="561" y="135"/>
                </a:cubicBezTo>
                <a:cubicBezTo>
                  <a:pt x="562" y="136"/>
                  <a:pt x="563" y="137"/>
                  <a:pt x="563" y="137"/>
                </a:cubicBezTo>
                <a:cubicBezTo>
                  <a:pt x="563" y="137"/>
                  <a:pt x="563" y="136"/>
                  <a:pt x="564" y="136"/>
                </a:cubicBezTo>
                <a:cubicBezTo>
                  <a:pt x="564" y="136"/>
                  <a:pt x="564" y="137"/>
                  <a:pt x="564" y="137"/>
                </a:cubicBezTo>
                <a:cubicBezTo>
                  <a:pt x="565" y="136"/>
                  <a:pt x="564" y="135"/>
                  <a:pt x="565" y="135"/>
                </a:cubicBezTo>
                <a:cubicBezTo>
                  <a:pt x="565" y="136"/>
                  <a:pt x="566" y="136"/>
                  <a:pt x="566" y="137"/>
                </a:cubicBezTo>
                <a:cubicBezTo>
                  <a:pt x="566" y="136"/>
                  <a:pt x="567" y="135"/>
                  <a:pt x="566" y="135"/>
                </a:cubicBezTo>
                <a:cubicBezTo>
                  <a:pt x="566" y="136"/>
                  <a:pt x="566" y="136"/>
                  <a:pt x="566" y="135"/>
                </a:cubicBezTo>
                <a:cubicBezTo>
                  <a:pt x="566" y="134"/>
                  <a:pt x="568" y="135"/>
                  <a:pt x="568" y="134"/>
                </a:cubicBezTo>
                <a:cubicBezTo>
                  <a:pt x="569" y="133"/>
                  <a:pt x="568" y="130"/>
                  <a:pt x="569" y="130"/>
                </a:cubicBezTo>
                <a:cubicBezTo>
                  <a:pt x="568" y="130"/>
                  <a:pt x="568" y="128"/>
                  <a:pt x="567" y="129"/>
                </a:cubicBezTo>
                <a:close/>
                <a:moveTo>
                  <a:pt x="567" y="134"/>
                </a:moveTo>
                <a:cubicBezTo>
                  <a:pt x="567" y="134"/>
                  <a:pt x="566" y="134"/>
                  <a:pt x="566" y="134"/>
                </a:cubicBezTo>
                <a:cubicBezTo>
                  <a:pt x="566" y="133"/>
                  <a:pt x="566" y="132"/>
                  <a:pt x="567" y="132"/>
                </a:cubicBezTo>
                <a:cubicBezTo>
                  <a:pt x="568" y="133"/>
                  <a:pt x="566" y="133"/>
                  <a:pt x="567" y="134"/>
                </a:cubicBezTo>
                <a:close/>
                <a:moveTo>
                  <a:pt x="553" y="136"/>
                </a:moveTo>
                <a:cubicBezTo>
                  <a:pt x="553" y="135"/>
                  <a:pt x="554" y="135"/>
                  <a:pt x="554" y="134"/>
                </a:cubicBezTo>
                <a:cubicBezTo>
                  <a:pt x="553" y="134"/>
                  <a:pt x="552" y="132"/>
                  <a:pt x="552" y="133"/>
                </a:cubicBezTo>
                <a:cubicBezTo>
                  <a:pt x="551" y="132"/>
                  <a:pt x="551" y="130"/>
                  <a:pt x="549" y="131"/>
                </a:cubicBezTo>
                <a:cubicBezTo>
                  <a:pt x="549" y="131"/>
                  <a:pt x="549" y="130"/>
                  <a:pt x="549" y="129"/>
                </a:cubicBezTo>
                <a:cubicBezTo>
                  <a:pt x="548" y="130"/>
                  <a:pt x="548" y="131"/>
                  <a:pt x="547" y="131"/>
                </a:cubicBezTo>
                <a:cubicBezTo>
                  <a:pt x="549" y="132"/>
                  <a:pt x="547" y="133"/>
                  <a:pt x="547" y="134"/>
                </a:cubicBezTo>
                <a:cubicBezTo>
                  <a:pt x="547" y="135"/>
                  <a:pt x="548" y="134"/>
                  <a:pt x="547" y="135"/>
                </a:cubicBezTo>
                <a:cubicBezTo>
                  <a:pt x="550" y="135"/>
                  <a:pt x="549" y="135"/>
                  <a:pt x="551" y="135"/>
                </a:cubicBezTo>
                <a:cubicBezTo>
                  <a:pt x="551" y="135"/>
                  <a:pt x="552" y="136"/>
                  <a:pt x="553" y="136"/>
                </a:cubicBezTo>
                <a:close/>
                <a:moveTo>
                  <a:pt x="20" y="139"/>
                </a:moveTo>
                <a:cubicBezTo>
                  <a:pt x="19" y="139"/>
                  <a:pt x="19" y="138"/>
                  <a:pt x="19" y="138"/>
                </a:cubicBezTo>
                <a:cubicBezTo>
                  <a:pt x="17" y="138"/>
                  <a:pt x="15" y="139"/>
                  <a:pt x="14" y="138"/>
                </a:cubicBezTo>
                <a:cubicBezTo>
                  <a:pt x="14" y="137"/>
                  <a:pt x="15" y="138"/>
                  <a:pt x="14" y="136"/>
                </a:cubicBezTo>
                <a:cubicBezTo>
                  <a:pt x="13" y="136"/>
                  <a:pt x="14" y="138"/>
                  <a:pt x="13" y="138"/>
                </a:cubicBezTo>
                <a:cubicBezTo>
                  <a:pt x="13" y="137"/>
                  <a:pt x="14" y="137"/>
                  <a:pt x="13" y="137"/>
                </a:cubicBezTo>
                <a:cubicBezTo>
                  <a:pt x="8" y="138"/>
                  <a:pt x="4" y="136"/>
                  <a:pt x="0" y="138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40"/>
                  <a:pt x="4" y="140"/>
                  <a:pt x="5" y="141"/>
                </a:cubicBezTo>
                <a:cubicBezTo>
                  <a:pt x="7" y="139"/>
                  <a:pt x="10" y="141"/>
                  <a:pt x="12" y="140"/>
                </a:cubicBezTo>
                <a:cubicBezTo>
                  <a:pt x="11" y="140"/>
                  <a:pt x="11" y="141"/>
                  <a:pt x="11" y="141"/>
                </a:cubicBezTo>
                <a:cubicBezTo>
                  <a:pt x="12" y="142"/>
                  <a:pt x="13" y="140"/>
                  <a:pt x="12" y="141"/>
                </a:cubicBezTo>
                <a:cubicBezTo>
                  <a:pt x="13" y="142"/>
                  <a:pt x="14" y="140"/>
                  <a:pt x="13" y="140"/>
                </a:cubicBezTo>
                <a:cubicBezTo>
                  <a:pt x="14" y="140"/>
                  <a:pt x="14" y="139"/>
                  <a:pt x="15" y="139"/>
                </a:cubicBezTo>
                <a:cubicBezTo>
                  <a:pt x="15" y="139"/>
                  <a:pt x="17" y="139"/>
                  <a:pt x="17" y="140"/>
                </a:cubicBezTo>
                <a:cubicBezTo>
                  <a:pt x="18" y="139"/>
                  <a:pt x="19" y="141"/>
                  <a:pt x="20" y="139"/>
                </a:cubicBezTo>
                <a:close/>
                <a:moveTo>
                  <a:pt x="556" y="138"/>
                </a:moveTo>
                <a:cubicBezTo>
                  <a:pt x="556" y="140"/>
                  <a:pt x="554" y="139"/>
                  <a:pt x="554" y="140"/>
                </a:cubicBezTo>
                <a:cubicBezTo>
                  <a:pt x="554" y="141"/>
                  <a:pt x="554" y="142"/>
                  <a:pt x="553" y="142"/>
                </a:cubicBezTo>
                <a:cubicBezTo>
                  <a:pt x="553" y="141"/>
                  <a:pt x="553" y="141"/>
                  <a:pt x="552" y="141"/>
                </a:cubicBezTo>
                <a:cubicBezTo>
                  <a:pt x="552" y="142"/>
                  <a:pt x="553" y="144"/>
                  <a:pt x="554" y="144"/>
                </a:cubicBezTo>
                <a:cubicBezTo>
                  <a:pt x="553" y="144"/>
                  <a:pt x="553" y="143"/>
                  <a:pt x="554" y="143"/>
                </a:cubicBezTo>
                <a:cubicBezTo>
                  <a:pt x="554" y="144"/>
                  <a:pt x="555" y="146"/>
                  <a:pt x="556" y="147"/>
                </a:cubicBezTo>
                <a:cubicBezTo>
                  <a:pt x="556" y="146"/>
                  <a:pt x="557" y="146"/>
                  <a:pt x="557" y="146"/>
                </a:cubicBezTo>
                <a:cubicBezTo>
                  <a:pt x="556" y="147"/>
                  <a:pt x="558" y="148"/>
                  <a:pt x="559" y="148"/>
                </a:cubicBezTo>
                <a:cubicBezTo>
                  <a:pt x="560" y="144"/>
                  <a:pt x="557" y="142"/>
                  <a:pt x="557" y="138"/>
                </a:cubicBezTo>
                <a:cubicBezTo>
                  <a:pt x="557" y="138"/>
                  <a:pt x="556" y="138"/>
                  <a:pt x="556" y="138"/>
                </a:cubicBezTo>
                <a:close/>
                <a:moveTo>
                  <a:pt x="555" y="141"/>
                </a:moveTo>
                <a:cubicBezTo>
                  <a:pt x="555" y="140"/>
                  <a:pt x="558" y="141"/>
                  <a:pt x="557" y="142"/>
                </a:cubicBezTo>
                <a:cubicBezTo>
                  <a:pt x="557" y="142"/>
                  <a:pt x="557" y="141"/>
                  <a:pt x="557" y="142"/>
                </a:cubicBezTo>
                <a:cubicBezTo>
                  <a:pt x="555" y="143"/>
                  <a:pt x="556" y="141"/>
                  <a:pt x="555" y="141"/>
                </a:cubicBezTo>
                <a:close/>
                <a:moveTo>
                  <a:pt x="558" y="145"/>
                </a:moveTo>
                <a:cubicBezTo>
                  <a:pt x="558" y="145"/>
                  <a:pt x="558" y="146"/>
                  <a:pt x="557" y="146"/>
                </a:cubicBezTo>
                <a:cubicBezTo>
                  <a:pt x="557" y="145"/>
                  <a:pt x="557" y="144"/>
                  <a:pt x="556" y="144"/>
                </a:cubicBezTo>
                <a:cubicBezTo>
                  <a:pt x="556" y="143"/>
                  <a:pt x="557" y="143"/>
                  <a:pt x="557" y="143"/>
                </a:cubicBezTo>
                <a:cubicBezTo>
                  <a:pt x="558" y="144"/>
                  <a:pt x="557" y="145"/>
                  <a:pt x="558" y="145"/>
                </a:cubicBezTo>
                <a:close/>
                <a:moveTo>
                  <a:pt x="131" y="141"/>
                </a:moveTo>
                <a:cubicBezTo>
                  <a:pt x="132" y="141"/>
                  <a:pt x="131" y="142"/>
                  <a:pt x="132" y="143"/>
                </a:cubicBezTo>
                <a:cubicBezTo>
                  <a:pt x="132" y="142"/>
                  <a:pt x="131" y="140"/>
                  <a:pt x="131" y="141"/>
                </a:cubicBezTo>
                <a:close/>
                <a:moveTo>
                  <a:pt x="90" y="227"/>
                </a:moveTo>
                <a:cubicBezTo>
                  <a:pt x="90" y="229"/>
                  <a:pt x="88" y="229"/>
                  <a:pt x="88" y="232"/>
                </a:cubicBezTo>
                <a:cubicBezTo>
                  <a:pt x="90" y="231"/>
                  <a:pt x="90" y="228"/>
                  <a:pt x="90" y="227"/>
                </a:cubicBezTo>
                <a:close/>
                <a:moveTo>
                  <a:pt x="490" y="284"/>
                </a:moveTo>
                <a:cubicBezTo>
                  <a:pt x="492" y="285"/>
                  <a:pt x="493" y="287"/>
                  <a:pt x="493" y="289"/>
                </a:cubicBezTo>
                <a:cubicBezTo>
                  <a:pt x="496" y="291"/>
                  <a:pt x="497" y="295"/>
                  <a:pt x="499" y="297"/>
                </a:cubicBezTo>
                <a:cubicBezTo>
                  <a:pt x="499" y="297"/>
                  <a:pt x="499" y="297"/>
                  <a:pt x="499" y="297"/>
                </a:cubicBezTo>
                <a:cubicBezTo>
                  <a:pt x="500" y="297"/>
                  <a:pt x="501" y="300"/>
                  <a:pt x="501" y="301"/>
                </a:cubicBezTo>
                <a:cubicBezTo>
                  <a:pt x="504" y="301"/>
                  <a:pt x="505" y="306"/>
                  <a:pt x="507" y="308"/>
                </a:cubicBezTo>
                <a:cubicBezTo>
                  <a:pt x="507" y="307"/>
                  <a:pt x="507" y="307"/>
                  <a:pt x="507" y="307"/>
                </a:cubicBezTo>
                <a:cubicBezTo>
                  <a:pt x="508" y="308"/>
                  <a:pt x="508" y="309"/>
                  <a:pt x="510" y="309"/>
                </a:cubicBezTo>
                <a:cubicBezTo>
                  <a:pt x="509" y="303"/>
                  <a:pt x="503" y="300"/>
                  <a:pt x="503" y="295"/>
                </a:cubicBezTo>
                <a:cubicBezTo>
                  <a:pt x="501" y="293"/>
                  <a:pt x="498" y="291"/>
                  <a:pt x="498" y="288"/>
                </a:cubicBezTo>
                <a:cubicBezTo>
                  <a:pt x="497" y="288"/>
                  <a:pt x="497" y="288"/>
                  <a:pt x="497" y="288"/>
                </a:cubicBezTo>
                <a:cubicBezTo>
                  <a:pt x="492" y="281"/>
                  <a:pt x="487" y="274"/>
                  <a:pt x="483" y="267"/>
                </a:cubicBezTo>
                <a:cubicBezTo>
                  <a:pt x="483" y="266"/>
                  <a:pt x="483" y="266"/>
                  <a:pt x="483" y="265"/>
                </a:cubicBezTo>
                <a:cubicBezTo>
                  <a:pt x="482" y="265"/>
                  <a:pt x="483" y="266"/>
                  <a:pt x="482" y="266"/>
                </a:cubicBezTo>
                <a:cubicBezTo>
                  <a:pt x="481" y="264"/>
                  <a:pt x="479" y="262"/>
                  <a:pt x="478" y="260"/>
                </a:cubicBezTo>
                <a:cubicBezTo>
                  <a:pt x="477" y="258"/>
                  <a:pt x="477" y="255"/>
                  <a:pt x="474" y="256"/>
                </a:cubicBezTo>
                <a:cubicBezTo>
                  <a:pt x="473" y="257"/>
                  <a:pt x="473" y="258"/>
                  <a:pt x="473" y="259"/>
                </a:cubicBezTo>
                <a:cubicBezTo>
                  <a:pt x="474" y="260"/>
                  <a:pt x="475" y="261"/>
                  <a:pt x="476" y="263"/>
                </a:cubicBezTo>
                <a:cubicBezTo>
                  <a:pt x="476" y="262"/>
                  <a:pt x="476" y="262"/>
                  <a:pt x="476" y="262"/>
                </a:cubicBezTo>
                <a:cubicBezTo>
                  <a:pt x="481" y="269"/>
                  <a:pt x="486" y="276"/>
                  <a:pt x="491" y="283"/>
                </a:cubicBezTo>
                <a:cubicBezTo>
                  <a:pt x="491" y="284"/>
                  <a:pt x="490" y="284"/>
                  <a:pt x="490" y="284"/>
                </a:cubicBezTo>
                <a:close/>
                <a:moveTo>
                  <a:pt x="232" y="273"/>
                </a:moveTo>
                <a:cubicBezTo>
                  <a:pt x="232" y="273"/>
                  <a:pt x="231" y="272"/>
                  <a:pt x="231" y="272"/>
                </a:cubicBezTo>
                <a:cubicBezTo>
                  <a:pt x="231" y="273"/>
                  <a:pt x="232" y="275"/>
                  <a:pt x="233" y="275"/>
                </a:cubicBezTo>
                <a:cubicBezTo>
                  <a:pt x="232" y="275"/>
                  <a:pt x="231" y="273"/>
                  <a:pt x="232" y="273"/>
                </a:cubicBezTo>
                <a:close/>
                <a:moveTo>
                  <a:pt x="157" y="274"/>
                </a:moveTo>
                <a:cubicBezTo>
                  <a:pt x="157" y="276"/>
                  <a:pt x="156" y="278"/>
                  <a:pt x="156" y="279"/>
                </a:cubicBezTo>
                <a:cubicBezTo>
                  <a:pt x="156" y="277"/>
                  <a:pt x="158" y="275"/>
                  <a:pt x="157" y="274"/>
                </a:cubicBezTo>
                <a:close/>
                <a:moveTo>
                  <a:pt x="201" y="296"/>
                </a:moveTo>
                <a:cubicBezTo>
                  <a:pt x="201" y="293"/>
                  <a:pt x="202" y="290"/>
                  <a:pt x="203" y="288"/>
                </a:cubicBezTo>
                <a:cubicBezTo>
                  <a:pt x="202" y="288"/>
                  <a:pt x="202" y="287"/>
                  <a:pt x="202" y="287"/>
                </a:cubicBezTo>
                <a:cubicBezTo>
                  <a:pt x="202" y="286"/>
                  <a:pt x="203" y="286"/>
                  <a:pt x="203" y="285"/>
                </a:cubicBezTo>
                <a:cubicBezTo>
                  <a:pt x="202" y="284"/>
                  <a:pt x="203" y="281"/>
                  <a:pt x="203" y="279"/>
                </a:cubicBezTo>
                <a:cubicBezTo>
                  <a:pt x="202" y="280"/>
                  <a:pt x="203" y="281"/>
                  <a:pt x="201" y="282"/>
                </a:cubicBezTo>
                <a:cubicBezTo>
                  <a:pt x="201" y="283"/>
                  <a:pt x="202" y="283"/>
                  <a:pt x="202" y="285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00" y="286"/>
                  <a:pt x="201" y="287"/>
                  <a:pt x="201" y="287"/>
                </a:cubicBezTo>
                <a:cubicBezTo>
                  <a:pt x="200" y="287"/>
                  <a:pt x="201" y="286"/>
                  <a:pt x="200" y="287"/>
                </a:cubicBezTo>
                <a:cubicBezTo>
                  <a:pt x="198" y="288"/>
                  <a:pt x="200" y="289"/>
                  <a:pt x="200" y="291"/>
                </a:cubicBezTo>
                <a:cubicBezTo>
                  <a:pt x="199" y="295"/>
                  <a:pt x="198" y="302"/>
                  <a:pt x="198" y="307"/>
                </a:cubicBezTo>
                <a:cubicBezTo>
                  <a:pt x="197" y="306"/>
                  <a:pt x="196" y="306"/>
                  <a:pt x="196" y="305"/>
                </a:cubicBezTo>
                <a:cubicBezTo>
                  <a:pt x="197" y="305"/>
                  <a:pt x="195" y="305"/>
                  <a:pt x="196" y="305"/>
                </a:cubicBezTo>
                <a:cubicBezTo>
                  <a:pt x="196" y="305"/>
                  <a:pt x="196" y="306"/>
                  <a:pt x="197" y="305"/>
                </a:cubicBezTo>
                <a:cubicBezTo>
                  <a:pt x="195" y="301"/>
                  <a:pt x="199" y="298"/>
                  <a:pt x="198" y="293"/>
                </a:cubicBezTo>
                <a:cubicBezTo>
                  <a:pt x="197" y="294"/>
                  <a:pt x="197" y="294"/>
                  <a:pt x="198" y="295"/>
                </a:cubicBezTo>
                <a:cubicBezTo>
                  <a:pt x="197" y="296"/>
                  <a:pt x="197" y="297"/>
                  <a:pt x="196" y="297"/>
                </a:cubicBezTo>
                <a:cubicBezTo>
                  <a:pt x="197" y="298"/>
                  <a:pt x="196" y="297"/>
                  <a:pt x="196" y="298"/>
                </a:cubicBezTo>
                <a:cubicBezTo>
                  <a:pt x="196" y="298"/>
                  <a:pt x="196" y="299"/>
                  <a:pt x="196" y="300"/>
                </a:cubicBezTo>
                <a:cubicBezTo>
                  <a:pt x="196" y="300"/>
                  <a:pt x="196" y="299"/>
                  <a:pt x="196" y="299"/>
                </a:cubicBezTo>
                <a:cubicBezTo>
                  <a:pt x="196" y="303"/>
                  <a:pt x="194" y="307"/>
                  <a:pt x="195" y="310"/>
                </a:cubicBezTo>
                <a:cubicBezTo>
                  <a:pt x="195" y="309"/>
                  <a:pt x="195" y="308"/>
                  <a:pt x="196" y="308"/>
                </a:cubicBezTo>
                <a:cubicBezTo>
                  <a:pt x="197" y="308"/>
                  <a:pt x="197" y="307"/>
                  <a:pt x="197" y="308"/>
                </a:cubicBezTo>
                <a:cubicBezTo>
                  <a:pt x="197" y="312"/>
                  <a:pt x="197" y="315"/>
                  <a:pt x="196" y="319"/>
                </a:cubicBezTo>
                <a:cubicBezTo>
                  <a:pt x="197" y="314"/>
                  <a:pt x="199" y="308"/>
                  <a:pt x="199" y="303"/>
                </a:cubicBezTo>
                <a:cubicBezTo>
                  <a:pt x="199" y="302"/>
                  <a:pt x="199" y="303"/>
                  <a:pt x="199" y="303"/>
                </a:cubicBezTo>
                <a:cubicBezTo>
                  <a:pt x="200" y="302"/>
                  <a:pt x="200" y="301"/>
                  <a:pt x="199" y="300"/>
                </a:cubicBezTo>
                <a:cubicBezTo>
                  <a:pt x="199" y="300"/>
                  <a:pt x="200" y="300"/>
                  <a:pt x="200" y="300"/>
                </a:cubicBezTo>
                <a:cubicBezTo>
                  <a:pt x="200" y="299"/>
                  <a:pt x="199" y="300"/>
                  <a:pt x="199" y="299"/>
                </a:cubicBezTo>
                <a:cubicBezTo>
                  <a:pt x="200" y="299"/>
                  <a:pt x="200" y="296"/>
                  <a:pt x="201" y="296"/>
                </a:cubicBezTo>
                <a:close/>
                <a:moveTo>
                  <a:pt x="178" y="285"/>
                </a:moveTo>
                <a:cubicBezTo>
                  <a:pt x="179" y="284"/>
                  <a:pt x="179" y="283"/>
                  <a:pt x="180" y="283"/>
                </a:cubicBezTo>
                <a:cubicBezTo>
                  <a:pt x="179" y="283"/>
                  <a:pt x="179" y="283"/>
                  <a:pt x="179" y="283"/>
                </a:cubicBezTo>
                <a:cubicBezTo>
                  <a:pt x="179" y="283"/>
                  <a:pt x="178" y="284"/>
                  <a:pt x="178" y="285"/>
                </a:cubicBezTo>
                <a:close/>
                <a:moveTo>
                  <a:pt x="184" y="289"/>
                </a:moveTo>
                <a:cubicBezTo>
                  <a:pt x="185" y="289"/>
                  <a:pt x="185" y="287"/>
                  <a:pt x="185" y="287"/>
                </a:cubicBezTo>
                <a:cubicBezTo>
                  <a:pt x="184" y="287"/>
                  <a:pt x="184" y="288"/>
                  <a:pt x="184" y="289"/>
                </a:cubicBezTo>
                <a:close/>
                <a:moveTo>
                  <a:pt x="198" y="293"/>
                </a:moveTo>
                <a:cubicBezTo>
                  <a:pt x="198" y="293"/>
                  <a:pt x="198" y="292"/>
                  <a:pt x="199" y="292"/>
                </a:cubicBezTo>
                <a:cubicBezTo>
                  <a:pt x="199" y="292"/>
                  <a:pt x="198" y="290"/>
                  <a:pt x="198" y="291"/>
                </a:cubicBezTo>
                <a:cubicBezTo>
                  <a:pt x="199" y="292"/>
                  <a:pt x="197" y="293"/>
                  <a:pt x="198" y="293"/>
                </a:cubicBezTo>
                <a:close/>
                <a:moveTo>
                  <a:pt x="376" y="303"/>
                </a:moveTo>
                <a:cubicBezTo>
                  <a:pt x="376" y="305"/>
                  <a:pt x="376" y="306"/>
                  <a:pt x="375" y="308"/>
                </a:cubicBezTo>
                <a:cubicBezTo>
                  <a:pt x="376" y="308"/>
                  <a:pt x="376" y="308"/>
                  <a:pt x="377" y="308"/>
                </a:cubicBezTo>
                <a:cubicBezTo>
                  <a:pt x="376" y="309"/>
                  <a:pt x="376" y="308"/>
                  <a:pt x="375" y="308"/>
                </a:cubicBezTo>
                <a:cubicBezTo>
                  <a:pt x="378" y="310"/>
                  <a:pt x="379" y="310"/>
                  <a:pt x="383" y="310"/>
                </a:cubicBezTo>
                <a:cubicBezTo>
                  <a:pt x="383" y="310"/>
                  <a:pt x="382" y="310"/>
                  <a:pt x="382" y="310"/>
                </a:cubicBezTo>
                <a:cubicBezTo>
                  <a:pt x="385" y="310"/>
                  <a:pt x="386" y="306"/>
                  <a:pt x="386" y="305"/>
                </a:cubicBezTo>
                <a:cubicBezTo>
                  <a:pt x="386" y="304"/>
                  <a:pt x="385" y="305"/>
                  <a:pt x="385" y="304"/>
                </a:cubicBezTo>
                <a:cubicBezTo>
                  <a:pt x="386" y="304"/>
                  <a:pt x="386" y="304"/>
                  <a:pt x="386" y="304"/>
                </a:cubicBezTo>
                <a:cubicBezTo>
                  <a:pt x="386" y="302"/>
                  <a:pt x="385" y="300"/>
                  <a:pt x="385" y="298"/>
                </a:cubicBezTo>
                <a:cubicBezTo>
                  <a:pt x="382" y="298"/>
                  <a:pt x="382" y="294"/>
                  <a:pt x="381" y="292"/>
                </a:cubicBezTo>
                <a:cubicBezTo>
                  <a:pt x="379" y="292"/>
                  <a:pt x="377" y="294"/>
                  <a:pt x="377" y="295"/>
                </a:cubicBezTo>
                <a:cubicBezTo>
                  <a:pt x="377" y="294"/>
                  <a:pt x="377" y="293"/>
                  <a:pt x="376" y="293"/>
                </a:cubicBezTo>
                <a:cubicBezTo>
                  <a:pt x="377" y="295"/>
                  <a:pt x="376" y="294"/>
                  <a:pt x="376" y="295"/>
                </a:cubicBezTo>
                <a:cubicBezTo>
                  <a:pt x="382" y="297"/>
                  <a:pt x="370" y="301"/>
                  <a:pt x="376" y="303"/>
                </a:cubicBezTo>
                <a:close/>
                <a:moveTo>
                  <a:pt x="384" y="304"/>
                </a:moveTo>
                <a:cubicBezTo>
                  <a:pt x="384" y="304"/>
                  <a:pt x="385" y="304"/>
                  <a:pt x="385" y="304"/>
                </a:cubicBezTo>
                <a:cubicBezTo>
                  <a:pt x="385" y="305"/>
                  <a:pt x="384" y="305"/>
                  <a:pt x="383" y="305"/>
                </a:cubicBezTo>
                <a:cubicBezTo>
                  <a:pt x="383" y="304"/>
                  <a:pt x="384" y="305"/>
                  <a:pt x="384" y="304"/>
                </a:cubicBezTo>
                <a:close/>
                <a:moveTo>
                  <a:pt x="196" y="296"/>
                </a:moveTo>
                <a:cubicBezTo>
                  <a:pt x="196" y="296"/>
                  <a:pt x="196" y="296"/>
                  <a:pt x="196" y="296"/>
                </a:cubicBezTo>
                <a:cubicBezTo>
                  <a:pt x="196" y="295"/>
                  <a:pt x="197" y="294"/>
                  <a:pt x="196" y="293"/>
                </a:cubicBezTo>
                <a:cubicBezTo>
                  <a:pt x="196" y="294"/>
                  <a:pt x="196" y="294"/>
                  <a:pt x="196" y="293"/>
                </a:cubicBezTo>
                <a:cubicBezTo>
                  <a:pt x="196" y="294"/>
                  <a:pt x="196" y="294"/>
                  <a:pt x="196" y="295"/>
                </a:cubicBezTo>
                <a:cubicBezTo>
                  <a:pt x="196" y="295"/>
                  <a:pt x="196" y="295"/>
                  <a:pt x="196" y="296"/>
                </a:cubicBezTo>
                <a:close/>
                <a:moveTo>
                  <a:pt x="372" y="294"/>
                </a:moveTo>
                <a:cubicBezTo>
                  <a:pt x="372" y="295"/>
                  <a:pt x="374" y="297"/>
                  <a:pt x="375" y="296"/>
                </a:cubicBezTo>
                <a:cubicBezTo>
                  <a:pt x="374" y="296"/>
                  <a:pt x="374" y="295"/>
                  <a:pt x="373" y="295"/>
                </a:cubicBezTo>
                <a:cubicBezTo>
                  <a:pt x="373" y="294"/>
                  <a:pt x="373" y="294"/>
                  <a:pt x="372" y="294"/>
                </a:cubicBezTo>
                <a:close/>
                <a:moveTo>
                  <a:pt x="150" y="301"/>
                </a:moveTo>
                <a:cubicBezTo>
                  <a:pt x="150" y="302"/>
                  <a:pt x="149" y="303"/>
                  <a:pt x="149" y="305"/>
                </a:cubicBezTo>
                <a:cubicBezTo>
                  <a:pt x="150" y="304"/>
                  <a:pt x="151" y="302"/>
                  <a:pt x="150" y="301"/>
                </a:cubicBezTo>
                <a:close/>
                <a:moveTo>
                  <a:pt x="359" y="305"/>
                </a:moveTo>
                <a:cubicBezTo>
                  <a:pt x="359" y="306"/>
                  <a:pt x="362" y="306"/>
                  <a:pt x="362" y="306"/>
                </a:cubicBezTo>
                <a:cubicBezTo>
                  <a:pt x="363" y="305"/>
                  <a:pt x="362" y="305"/>
                  <a:pt x="362" y="305"/>
                </a:cubicBezTo>
                <a:cubicBezTo>
                  <a:pt x="360" y="305"/>
                  <a:pt x="359" y="305"/>
                  <a:pt x="358" y="304"/>
                </a:cubicBezTo>
                <a:cubicBezTo>
                  <a:pt x="358" y="305"/>
                  <a:pt x="357" y="305"/>
                  <a:pt x="358" y="306"/>
                </a:cubicBezTo>
                <a:cubicBezTo>
                  <a:pt x="359" y="306"/>
                  <a:pt x="359" y="305"/>
                  <a:pt x="359" y="305"/>
                </a:cubicBezTo>
                <a:close/>
                <a:moveTo>
                  <a:pt x="135" y="315"/>
                </a:moveTo>
                <a:cubicBezTo>
                  <a:pt x="136" y="316"/>
                  <a:pt x="136" y="315"/>
                  <a:pt x="137" y="315"/>
                </a:cubicBezTo>
                <a:cubicBezTo>
                  <a:pt x="137" y="314"/>
                  <a:pt x="136" y="313"/>
                  <a:pt x="135" y="314"/>
                </a:cubicBezTo>
                <a:cubicBezTo>
                  <a:pt x="136" y="314"/>
                  <a:pt x="134" y="314"/>
                  <a:pt x="135" y="315"/>
                </a:cubicBezTo>
                <a:close/>
                <a:moveTo>
                  <a:pt x="311" y="314"/>
                </a:moveTo>
                <a:cubicBezTo>
                  <a:pt x="312" y="317"/>
                  <a:pt x="313" y="315"/>
                  <a:pt x="311" y="314"/>
                </a:cubicBezTo>
                <a:close/>
                <a:moveTo>
                  <a:pt x="396" y="315"/>
                </a:moveTo>
                <a:cubicBezTo>
                  <a:pt x="396" y="315"/>
                  <a:pt x="397" y="315"/>
                  <a:pt x="396" y="316"/>
                </a:cubicBezTo>
                <a:cubicBezTo>
                  <a:pt x="397" y="316"/>
                  <a:pt x="397" y="317"/>
                  <a:pt x="398" y="317"/>
                </a:cubicBezTo>
                <a:cubicBezTo>
                  <a:pt x="398" y="315"/>
                  <a:pt x="398" y="313"/>
                  <a:pt x="396" y="315"/>
                </a:cubicBezTo>
                <a:close/>
                <a:moveTo>
                  <a:pt x="401" y="316"/>
                </a:moveTo>
                <a:cubicBezTo>
                  <a:pt x="401" y="316"/>
                  <a:pt x="401" y="316"/>
                  <a:pt x="400" y="316"/>
                </a:cubicBezTo>
                <a:cubicBezTo>
                  <a:pt x="400" y="317"/>
                  <a:pt x="400" y="317"/>
                  <a:pt x="401" y="317"/>
                </a:cubicBezTo>
                <a:cubicBezTo>
                  <a:pt x="401" y="317"/>
                  <a:pt x="402" y="316"/>
                  <a:pt x="402" y="315"/>
                </a:cubicBezTo>
                <a:cubicBezTo>
                  <a:pt x="401" y="315"/>
                  <a:pt x="402" y="316"/>
                  <a:pt x="401" y="316"/>
                </a:cubicBezTo>
                <a:close/>
                <a:moveTo>
                  <a:pt x="400" y="317"/>
                </a:moveTo>
                <a:cubicBezTo>
                  <a:pt x="399" y="318"/>
                  <a:pt x="399" y="318"/>
                  <a:pt x="398" y="317"/>
                </a:cubicBezTo>
                <a:cubicBezTo>
                  <a:pt x="398" y="318"/>
                  <a:pt x="397" y="319"/>
                  <a:pt x="398" y="319"/>
                </a:cubicBezTo>
                <a:cubicBezTo>
                  <a:pt x="398" y="318"/>
                  <a:pt x="398" y="320"/>
                  <a:pt x="399" y="319"/>
                </a:cubicBezTo>
                <a:cubicBezTo>
                  <a:pt x="399" y="319"/>
                  <a:pt x="399" y="318"/>
                  <a:pt x="400" y="319"/>
                </a:cubicBezTo>
                <a:cubicBezTo>
                  <a:pt x="400" y="318"/>
                  <a:pt x="400" y="317"/>
                  <a:pt x="400" y="317"/>
                </a:cubicBezTo>
                <a:close/>
                <a:moveTo>
                  <a:pt x="399" y="320"/>
                </a:moveTo>
                <a:cubicBezTo>
                  <a:pt x="399" y="320"/>
                  <a:pt x="400" y="320"/>
                  <a:pt x="400" y="320"/>
                </a:cubicBezTo>
                <a:cubicBezTo>
                  <a:pt x="400" y="320"/>
                  <a:pt x="400" y="319"/>
                  <a:pt x="399" y="319"/>
                </a:cubicBezTo>
                <a:cubicBezTo>
                  <a:pt x="399" y="320"/>
                  <a:pt x="399" y="320"/>
                  <a:pt x="399" y="320"/>
                </a:cubicBezTo>
                <a:close/>
                <a:moveTo>
                  <a:pt x="141" y="329"/>
                </a:moveTo>
                <a:cubicBezTo>
                  <a:pt x="141" y="330"/>
                  <a:pt x="141" y="330"/>
                  <a:pt x="141" y="330"/>
                </a:cubicBezTo>
                <a:cubicBezTo>
                  <a:pt x="141" y="330"/>
                  <a:pt x="142" y="330"/>
                  <a:pt x="142" y="330"/>
                </a:cubicBezTo>
                <a:cubicBezTo>
                  <a:pt x="142" y="330"/>
                  <a:pt x="142" y="331"/>
                  <a:pt x="142" y="331"/>
                </a:cubicBezTo>
                <a:cubicBezTo>
                  <a:pt x="142" y="330"/>
                  <a:pt x="144" y="328"/>
                  <a:pt x="143" y="327"/>
                </a:cubicBezTo>
                <a:cubicBezTo>
                  <a:pt x="144" y="326"/>
                  <a:pt x="144" y="325"/>
                  <a:pt x="144" y="323"/>
                </a:cubicBezTo>
                <a:cubicBezTo>
                  <a:pt x="142" y="323"/>
                  <a:pt x="143" y="327"/>
                  <a:pt x="141" y="328"/>
                </a:cubicBezTo>
                <a:cubicBezTo>
                  <a:pt x="141" y="328"/>
                  <a:pt x="141" y="328"/>
                  <a:pt x="141" y="329"/>
                </a:cubicBezTo>
                <a:cubicBezTo>
                  <a:pt x="142" y="329"/>
                  <a:pt x="142" y="328"/>
                  <a:pt x="142" y="329"/>
                </a:cubicBezTo>
                <a:cubicBezTo>
                  <a:pt x="141" y="329"/>
                  <a:pt x="142" y="329"/>
                  <a:pt x="141" y="329"/>
                </a:cubicBezTo>
                <a:close/>
                <a:moveTo>
                  <a:pt x="371" y="325"/>
                </a:moveTo>
                <a:cubicBezTo>
                  <a:pt x="371" y="327"/>
                  <a:pt x="372" y="327"/>
                  <a:pt x="372" y="327"/>
                </a:cubicBezTo>
                <a:cubicBezTo>
                  <a:pt x="372" y="327"/>
                  <a:pt x="372" y="328"/>
                  <a:pt x="372" y="328"/>
                </a:cubicBezTo>
                <a:cubicBezTo>
                  <a:pt x="372" y="329"/>
                  <a:pt x="372" y="329"/>
                  <a:pt x="373" y="329"/>
                </a:cubicBezTo>
                <a:cubicBezTo>
                  <a:pt x="373" y="329"/>
                  <a:pt x="373" y="329"/>
                  <a:pt x="373" y="329"/>
                </a:cubicBezTo>
                <a:cubicBezTo>
                  <a:pt x="373" y="327"/>
                  <a:pt x="373" y="325"/>
                  <a:pt x="372" y="325"/>
                </a:cubicBezTo>
                <a:cubicBezTo>
                  <a:pt x="372" y="325"/>
                  <a:pt x="373" y="325"/>
                  <a:pt x="373" y="325"/>
                </a:cubicBezTo>
                <a:cubicBezTo>
                  <a:pt x="372" y="325"/>
                  <a:pt x="372" y="325"/>
                  <a:pt x="372" y="325"/>
                </a:cubicBezTo>
                <a:cubicBezTo>
                  <a:pt x="372" y="325"/>
                  <a:pt x="372" y="326"/>
                  <a:pt x="372" y="326"/>
                </a:cubicBezTo>
                <a:cubicBezTo>
                  <a:pt x="372" y="326"/>
                  <a:pt x="372" y="327"/>
                  <a:pt x="372" y="327"/>
                </a:cubicBezTo>
                <a:cubicBezTo>
                  <a:pt x="372" y="326"/>
                  <a:pt x="371" y="326"/>
                  <a:pt x="371" y="325"/>
                </a:cubicBezTo>
                <a:close/>
                <a:moveTo>
                  <a:pt x="132" y="334"/>
                </a:moveTo>
                <a:cubicBezTo>
                  <a:pt x="132" y="334"/>
                  <a:pt x="132" y="333"/>
                  <a:pt x="132" y="333"/>
                </a:cubicBezTo>
                <a:cubicBezTo>
                  <a:pt x="131" y="334"/>
                  <a:pt x="131" y="335"/>
                  <a:pt x="131" y="335"/>
                </a:cubicBezTo>
                <a:cubicBezTo>
                  <a:pt x="132" y="335"/>
                  <a:pt x="131" y="334"/>
                  <a:pt x="132" y="334"/>
                </a:cubicBezTo>
                <a:close/>
                <a:moveTo>
                  <a:pt x="188" y="340"/>
                </a:moveTo>
                <a:cubicBezTo>
                  <a:pt x="189" y="338"/>
                  <a:pt x="190" y="337"/>
                  <a:pt x="189" y="335"/>
                </a:cubicBezTo>
                <a:cubicBezTo>
                  <a:pt x="189" y="336"/>
                  <a:pt x="188" y="339"/>
                  <a:pt x="188" y="340"/>
                </a:cubicBezTo>
                <a:close/>
                <a:moveTo>
                  <a:pt x="128" y="338"/>
                </a:moveTo>
                <a:cubicBezTo>
                  <a:pt x="129" y="339"/>
                  <a:pt x="127" y="340"/>
                  <a:pt x="127" y="341"/>
                </a:cubicBezTo>
                <a:cubicBezTo>
                  <a:pt x="128" y="340"/>
                  <a:pt x="130" y="338"/>
                  <a:pt x="130" y="336"/>
                </a:cubicBezTo>
                <a:cubicBezTo>
                  <a:pt x="130" y="337"/>
                  <a:pt x="129" y="338"/>
                  <a:pt x="128" y="338"/>
                </a:cubicBezTo>
                <a:close/>
                <a:moveTo>
                  <a:pt x="137" y="357"/>
                </a:moveTo>
                <a:cubicBezTo>
                  <a:pt x="139" y="355"/>
                  <a:pt x="139" y="351"/>
                  <a:pt x="142" y="349"/>
                </a:cubicBezTo>
                <a:cubicBezTo>
                  <a:pt x="141" y="346"/>
                  <a:pt x="145" y="342"/>
                  <a:pt x="146" y="339"/>
                </a:cubicBezTo>
                <a:cubicBezTo>
                  <a:pt x="142" y="345"/>
                  <a:pt x="139" y="351"/>
                  <a:pt x="137" y="357"/>
                </a:cubicBezTo>
                <a:close/>
                <a:moveTo>
                  <a:pt x="188" y="343"/>
                </a:moveTo>
                <a:cubicBezTo>
                  <a:pt x="188" y="342"/>
                  <a:pt x="188" y="342"/>
                  <a:pt x="188" y="341"/>
                </a:cubicBezTo>
                <a:cubicBezTo>
                  <a:pt x="188" y="341"/>
                  <a:pt x="187" y="343"/>
                  <a:pt x="188" y="343"/>
                </a:cubicBezTo>
                <a:close/>
                <a:moveTo>
                  <a:pt x="360" y="382"/>
                </a:moveTo>
                <a:cubicBezTo>
                  <a:pt x="360" y="381"/>
                  <a:pt x="361" y="380"/>
                  <a:pt x="361" y="379"/>
                </a:cubicBezTo>
                <a:cubicBezTo>
                  <a:pt x="361" y="379"/>
                  <a:pt x="360" y="380"/>
                  <a:pt x="360" y="379"/>
                </a:cubicBezTo>
                <a:cubicBezTo>
                  <a:pt x="362" y="376"/>
                  <a:pt x="364" y="374"/>
                  <a:pt x="366" y="371"/>
                </a:cubicBezTo>
                <a:cubicBezTo>
                  <a:pt x="365" y="371"/>
                  <a:pt x="366" y="371"/>
                  <a:pt x="366" y="371"/>
                </a:cubicBezTo>
                <a:cubicBezTo>
                  <a:pt x="366" y="369"/>
                  <a:pt x="366" y="368"/>
                  <a:pt x="366" y="367"/>
                </a:cubicBezTo>
                <a:cubicBezTo>
                  <a:pt x="366" y="365"/>
                  <a:pt x="364" y="363"/>
                  <a:pt x="363" y="360"/>
                </a:cubicBezTo>
                <a:cubicBezTo>
                  <a:pt x="365" y="358"/>
                  <a:pt x="367" y="358"/>
                  <a:pt x="369" y="356"/>
                </a:cubicBezTo>
                <a:cubicBezTo>
                  <a:pt x="368" y="354"/>
                  <a:pt x="372" y="352"/>
                  <a:pt x="372" y="351"/>
                </a:cubicBezTo>
                <a:cubicBezTo>
                  <a:pt x="370" y="351"/>
                  <a:pt x="370" y="353"/>
                  <a:pt x="369" y="354"/>
                </a:cubicBezTo>
                <a:cubicBezTo>
                  <a:pt x="369" y="353"/>
                  <a:pt x="369" y="352"/>
                  <a:pt x="368" y="352"/>
                </a:cubicBezTo>
                <a:cubicBezTo>
                  <a:pt x="368" y="353"/>
                  <a:pt x="366" y="355"/>
                  <a:pt x="367" y="356"/>
                </a:cubicBezTo>
                <a:cubicBezTo>
                  <a:pt x="364" y="357"/>
                  <a:pt x="362" y="361"/>
                  <a:pt x="357" y="358"/>
                </a:cubicBezTo>
                <a:cubicBezTo>
                  <a:pt x="357" y="357"/>
                  <a:pt x="358" y="357"/>
                  <a:pt x="358" y="356"/>
                </a:cubicBezTo>
                <a:cubicBezTo>
                  <a:pt x="356" y="351"/>
                  <a:pt x="361" y="345"/>
                  <a:pt x="359" y="341"/>
                </a:cubicBezTo>
                <a:cubicBezTo>
                  <a:pt x="357" y="346"/>
                  <a:pt x="358" y="351"/>
                  <a:pt x="356" y="355"/>
                </a:cubicBezTo>
                <a:cubicBezTo>
                  <a:pt x="358" y="358"/>
                  <a:pt x="355" y="360"/>
                  <a:pt x="352" y="360"/>
                </a:cubicBezTo>
                <a:cubicBezTo>
                  <a:pt x="351" y="361"/>
                  <a:pt x="348" y="364"/>
                  <a:pt x="349" y="366"/>
                </a:cubicBezTo>
                <a:cubicBezTo>
                  <a:pt x="349" y="365"/>
                  <a:pt x="348" y="365"/>
                  <a:pt x="348" y="365"/>
                </a:cubicBezTo>
                <a:cubicBezTo>
                  <a:pt x="348" y="366"/>
                  <a:pt x="347" y="368"/>
                  <a:pt x="348" y="370"/>
                </a:cubicBezTo>
                <a:cubicBezTo>
                  <a:pt x="348" y="370"/>
                  <a:pt x="349" y="369"/>
                  <a:pt x="349" y="370"/>
                </a:cubicBezTo>
                <a:cubicBezTo>
                  <a:pt x="347" y="370"/>
                  <a:pt x="349" y="374"/>
                  <a:pt x="347" y="373"/>
                </a:cubicBezTo>
                <a:cubicBezTo>
                  <a:pt x="348" y="373"/>
                  <a:pt x="348" y="374"/>
                  <a:pt x="348" y="374"/>
                </a:cubicBezTo>
                <a:cubicBezTo>
                  <a:pt x="349" y="375"/>
                  <a:pt x="348" y="375"/>
                  <a:pt x="348" y="374"/>
                </a:cubicBezTo>
                <a:cubicBezTo>
                  <a:pt x="349" y="375"/>
                  <a:pt x="348" y="377"/>
                  <a:pt x="349" y="376"/>
                </a:cubicBezTo>
                <a:cubicBezTo>
                  <a:pt x="348" y="376"/>
                  <a:pt x="350" y="378"/>
                  <a:pt x="349" y="378"/>
                </a:cubicBezTo>
                <a:cubicBezTo>
                  <a:pt x="347" y="378"/>
                  <a:pt x="348" y="375"/>
                  <a:pt x="347" y="377"/>
                </a:cubicBezTo>
                <a:cubicBezTo>
                  <a:pt x="347" y="376"/>
                  <a:pt x="346" y="376"/>
                  <a:pt x="346" y="375"/>
                </a:cubicBezTo>
                <a:cubicBezTo>
                  <a:pt x="346" y="375"/>
                  <a:pt x="346" y="375"/>
                  <a:pt x="346" y="376"/>
                </a:cubicBezTo>
                <a:cubicBezTo>
                  <a:pt x="346" y="375"/>
                  <a:pt x="345" y="375"/>
                  <a:pt x="345" y="374"/>
                </a:cubicBezTo>
                <a:cubicBezTo>
                  <a:pt x="345" y="374"/>
                  <a:pt x="346" y="375"/>
                  <a:pt x="346" y="374"/>
                </a:cubicBezTo>
                <a:cubicBezTo>
                  <a:pt x="346" y="374"/>
                  <a:pt x="348" y="373"/>
                  <a:pt x="346" y="373"/>
                </a:cubicBezTo>
                <a:cubicBezTo>
                  <a:pt x="346" y="375"/>
                  <a:pt x="346" y="373"/>
                  <a:pt x="344" y="374"/>
                </a:cubicBezTo>
                <a:cubicBezTo>
                  <a:pt x="344" y="374"/>
                  <a:pt x="345" y="373"/>
                  <a:pt x="344" y="373"/>
                </a:cubicBezTo>
                <a:cubicBezTo>
                  <a:pt x="344" y="374"/>
                  <a:pt x="343" y="373"/>
                  <a:pt x="342" y="373"/>
                </a:cubicBezTo>
                <a:cubicBezTo>
                  <a:pt x="342" y="374"/>
                  <a:pt x="341" y="374"/>
                  <a:pt x="341" y="375"/>
                </a:cubicBezTo>
                <a:cubicBezTo>
                  <a:pt x="344" y="377"/>
                  <a:pt x="343" y="378"/>
                  <a:pt x="345" y="379"/>
                </a:cubicBezTo>
                <a:cubicBezTo>
                  <a:pt x="345" y="383"/>
                  <a:pt x="340" y="385"/>
                  <a:pt x="343" y="388"/>
                </a:cubicBezTo>
                <a:cubicBezTo>
                  <a:pt x="344" y="388"/>
                  <a:pt x="344" y="388"/>
                  <a:pt x="344" y="388"/>
                </a:cubicBezTo>
                <a:cubicBezTo>
                  <a:pt x="344" y="389"/>
                  <a:pt x="343" y="389"/>
                  <a:pt x="344" y="390"/>
                </a:cubicBezTo>
                <a:cubicBezTo>
                  <a:pt x="344" y="390"/>
                  <a:pt x="345" y="390"/>
                  <a:pt x="345" y="389"/>
                </a:cubicBezTo>
                <a:cubicBezTo>
                  <a:pt x="345" y="390"/>
                  <a:pt x="345" y="390"/>
                  <a:pt x="345" y="390"/>
                </a:cubicBezTo>
                <a:cubicBezTo>
                  <a:pt x="346" y="390"/>
                  <a:pt x="347" y="391"/>
                  <a:pt x="348" y="391"/>
                </a:cubicBezTo>
                <a:cubicBezTo>
                  <a:pt x="347" y="392"/>
                  <a:pt x="347" y="391"/>
                  <a:pt x="346" y="391"/>
                </a:cubicBezTo>
                <a:cubicBezTo>
                  <a:pt x="346" y="392"/>
                  <a:pt x="346" y="392"/>
                  <a:pt x="346" y="393"/>
                </a:cubicBezTo>
                <a:cubicBezTo>
                  <a:pt x="346" y="392"/>
                  <a:pt x="347" y="392"/>
                  <a:pt x="348" y="392"/>
                </a:cubicBezTo>
                <a:cubicBezTo>
                  <a:pt x="348" y="392"/>
                  <a:pt x="347" y="393"/>
                  <a:pt x="348" y="393"/>
                </a:cubicBezTo>
                <a:cubicBezTo>
                  <a:pt x="348" y="392"/>
                  <a:pt x="348" y="392"/>
                  <a:pt x="349" y="392"/>
                </a:cubicBezTo>
                <a:cubicBezTo>
                  <a:pt x="349" y="393"/>
                  <a:pt x="350" y="393"/>
                  <a:pt x="351" y="393"/>
                </a:cubicBezTo>
                <a:cubicBezTo>
                  <a:pt x="351" y="393"/>
                  <a:pt x="352" y="394"/>
                  <a:pt x="352" y="394"/>
                </a:cubicBezTo>
                <a:cubicBezTo>
                  <a:pt x="352" y="394"/>
                  <a:pt x="352" y="393"/>
                  <a:pt x="352" y="393"/>
                </a:cubicBezTo>
                <a:cubicBezTo>
                  <a:pt x="353" y="393"/>
                  <a:pt x="355" y="392"/>
                  <a:pt x="356" y="391"/>
                </a:cubicBezTo>
                <a:cubicBezTo>
                  <a:pt x="356" y="392"/>
                  <a:pt x="358" y="392"/>
                  <a:pt x="358" y="393"/>
                </a:cubicBezTo>
                <a:cubicBezTo>
                  <a:pt x="359" y="391"/>
                  <a:pt x="358" y="390"/>
                  <a:pt x="360" y="388"/>
                </a:cubicBezTo>
                <a:cubicBezTo>
                  <a:pt x="359" y="387"/>
                  <a:pt x="361" y="386"/>
                  <a:pt x="360" y="385"/>
                </a:cubicBezTo>
                <a:cubicBezTo>
                  <a:pt x="359" y="385"/>
                  <a:pt x="359" y="386"/>
                  <a:pt x="358" y="386"/>
                </a:cubicBezTo>
                <a:cubicBezTo>
                  <a:pt x="357" y="384"/>
                  <a:pt x="359" y="382"/>
                  <a:pt x="358" y="381"/>
                </a:cubicBezTo>
                <a:cubicBezTo>
                  <a:pt x="359" y="381"/>
                  <a:pt x="359" y="381"/>
                  <a:pt x="360" y="382"/>
                </a:cubicBezTo>
                <a:close/>
                <a:moveTo>
                  <a:pt x="357" y="385"/>
                </a:moveTo>
                <a:cubicBezTo>
                  <a:pt x="356" y="384"/>
                  <a:pt x="357" y="385"/>
                  <a:pt x="357" y="385"/>
                </a:cubicBezTo>
                <a:cubicBezTo>
                  <a:pt x="356" y="385"/>
                  <a:pt x="356" y="384"/>
                  <a:pt x="356" y="383"/>
                </a:cubicBezTo>
                <a:cubicBezTo>
                  <a:pt x="356" y="383"/>
                  <a:pt x="356" y="383"/>
                  <a:pt x="356" y="383"/>
                </a:cubicBezTo>
                <a:cubicBezTo>
                  <a:pt x="356" y="384"/>
                  <a:pt x="357" y="384"/>
                  <a:pt x="357" y="384"/>
                </a:cubicBezTo>
                <a:cubicBezTo>
                  <a:pt x="357" y="384"/>
                  <a:pt x="357" y="384"/>
                  <a:pt x="357" y="385"/>
                </a:cubicBezTo>
                <a:close/>
                <a:moveTo>
                  <a:pt x="381" y="341"/>
                </a:moveTo>
                <a:cubicBezTo>
                  <a:pt x="381" y="342"/>
                  <a:pt x="379" y="342"/>
                  <a:pt x="380" y="342"/>
                </a:cubicBezTo>
                <a:cubicBezTo>
                  <a:pt x="380" y="342"/>
                  <a:pt x="381" y="341"/>
                  <a:pt x="381" y="341"/>
                </a:cubicBezTo>
                <a:close/>
                <a:moveTo>
                  <a:pt x="127" y="342"/>
                </a:moveTo>
                <a:cubicBezTo>
                  <a:pt x="125" y="343"/>
                  <a:pt x="124" y="344"/>
                  <a:pt x="123" y="347"/>
                </a:cubicBezTo>
                <a:cubicBezTo>
                  <a:pt x="126" y="346"/>
                  <a:pt x="125" y="343"/>
                  <a:pt x="127" y="342"/>
                </a:cubicBezTo>
                <a:close/>
                <a:moveTo>
                  <a:pt x="376" y="346"/>
                </a:moveTo>
                <a:cubicBezTo>
                  <a:pt x="375" y="347"/>
                  <a:pt x="374" y="348"/>
                  <a:pt x="374" y="349"/>
                </a:cubicBezTo>
                <a:cubicBezTo>
                  <a:pt x="375" y="348"/>
                  <a:pt x="376" y="347"/>
                  <a:pt x="376" y="346"/>
                </a:cubicBezTo>
                <a:close/>
                <a:moveTo>
                  <a:pt x="345" y="373"/>
                </a:moveTo>
                <a:cubicBezTo>
                  <a:pt x="346" y="372"/>
                  <a:pt x="347" y="372"/>
                  <a:pt x="347" y="372"/>
                </a:cubicBezTo>
                <a:cubicBezTo>
                  <a:pt x="347" y="371"/>
                  <a:pt x="345" y="371"/>
                  <a:pt x="346" y="370"/>
                </a:cubicBezTo>
                <a:cubicBezTo>
                  <a:pt x="344" y="370"/>
                  <a:pt x="344" y="368"/>
                  <a:pt x="341" y="368"/>
                </a:cubicBezTo>
                <a:cubicBezTo>
                  <a:pt x="342" y="367"/>
                  <a:pt x="341" y="367"/>
                  <a:pt x="341" y="367"/>
                </a:cubicBezTo>
                <a:cubicBezTo>
                  <a:pt x="340" y="366"/>
                  <a:pt x="339" y="367"/>
                  <a:pt x="339" y="365"/>
                </a:cubicBezTo>
                <a:cubicBezTo>
                  <a:pt x="337" y="365"/>
                  <a:pt x="337" y="364"/>
                  <a:pt x="337" y="363"/>
                </a:cubicBezTo>
                <a:cubicBezTo>
                  <a:pt x="336" y="363"/>
                  <a:pt x="336" y="363"/>
                  <a:pt x="335" y="362"/>
                </a:cubicBezTo>
                <a:cubicBezTo>
                  <a:pt x="335" y="363"/>
                  <a:pt x="334" y="364"/>
                  <a:pt x="335" y="363"/>
                </a:cubicBezTo>
                <a:cubicBezTo>
                  <a:pt x="334" y="362"/>
                  <a:pt x="333" y="364"/>
                  <a:pt x="333" y="362"/>
                </a:cubicBezTo>
                <a:cubicBezTo>
                  <a:pt x="333" y="362"/>
                  <a:pt x="332" y="361"/>
                  <a:pt x="332" y="362"/>
                </a:cubicBezTo>
                <a:cubicBezTo>
                  <a:pt x="333" y="362"/>
                  <a:pt x="331" y="362"/>
                  <a:pt x="331" y="363"/>
                </a:cubicBezTo>
                <a:cubicBezTo>
                  <a:pt x="333" y="364"/>
                  <a:pt x="331" y="365"/>
                  <a:pt x="332" y="366"/>
                </a:cubicBezTo>
                <a:cubicBezTo>
                  <a:pt x="333" y="365"/>
                  <a:pt x="332" y="366"/>
                  <a:pt x="333" y="366"/>
                </a:cubicBezTo>
                <a:cubicBezTo>
                  <a:pt x="333" y="366"/>
                  <a:pt x="333" y="366"/>
                  <a:pt x="334" y="366"/>
                </a:cubicBezTo>
                <a:cubicBezTo>
                  <a:pt x="334" y="366"/>
                  <a:pt x="335" y="368"/>
                  <a:pt x="336" y="367"/>
                </a:cubicBezTo>
                <a:cubicBezTo>
                  <a:pt x="336" y="368"/>
                  <a:pt x="337" y="368"/>
                  <a:pt x="336" y="369"/>
                </a:cubicBezTo>
                <a:cubicBezTo>
                  <a:pt x="338" y="368"/>
                  <a:pt x="338" y="369"/>
                  <a:pt x="340" y="369"/>
                </a:cubicBezTo>
                <a:cubicBezTo>
                  <a:pt x="340" y="371"/>
                  <a:pt x="344" y="371"/>
                  <a:pt x="345" y="373"/>
                </a:cubicBezTo>
                <a:close/>
                <a:moveTo>
                  <a:pt x="429" y="362"/>
                </a:moveTo>
                <a:cubicBezTo>
                  <a:pt x="428" y="362"/>
                  <a:pt x="429" y="362"/>
                  <a:pt x="429" y="362"/>
                </a:cubicBezTo>
                <a:cubicBezTo>
                  <a:pt x="428" y="362"/>
                  <a:pt x="427" y="362"/>
                  <a:pt x="427" y="362"/>
                </a:cubicBezTo>
                <a:cubicBezTo>
                  <a:pt x="427" y="363"/>
                  <a:pt x="429" y="363"/>
                  <a:pt x="429" y="362"/>
                </a:cubicBezTo>
                <a:close/>
                <a:moveTo>
                  <a:pt x="430" y="364"/>
                </a:moveTo>
                <a:cubicBezTo>
                  <a:pt x="430" y="364"/>
                  <a:pt x="430" y="363"/>
                  <a:pt x="430" y="363"/>
                </a:cubicBezTo>
                <a:cubicBezTo>
                  <a:pt x="430" y="364"/>
                  <a:pt x="429" y="363"/>
                  <a:pt x="429" y="363"/>
                </a:cubicBezTo>
                <a:cubicBezTo>
                  <a:pt x="429" y="364"/>
                  <a:pt x="429" y="363"/>
                  <a:pt x="429" y="364"/>
                </a:cubicBezTo>
                <a:cubicBezTo>
                  <a:pt x="430" y="364"/>
                  <a:pt x="430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lose/>
                <a:moveTo>
                  <a:pt x="132" y="366"/>
                </a:moveTo>
                <a:cubicBezTo>
                  <a:pt x="133" y="366"/>
                  <a:pt x="134" y="364"/>
                  <a:pt x="133" y="363"/>
                </a:cubicBezTo>
                <a:cubicBezTo>
                  <a:pt x="133" y="364"/>
                  <a:pt x="132" y="365"/>
                  <a:pt x="132" y="366"/>
                </a:cubicBezTo>
                <a:close/>
                <a:moveTo>
                  <a:pt x="376" y="374"/>
                </a:moveTo>
                <a:cubicBezTo>
                  <a:pt x="377" y="373"/>
                  <a:pt x="376" y="372"/>
                  <a:pt x="376" y="371"/>
                </a:cubicBezTo>
                <a:cubicBezTo>
                  <a:pt x="375" y="372"/>
                  <a:pt x="375" y="374"/>
                  <a:pt x="376" y="374"/>
                </a:cubicBezTo>
                <a:cubicBezTo>
                  <a:pt x="376" y="374"/>
                  <a:pt x="376" y="374"/>
                  <a:pt x="376" y="374"/>
                </a:cubicBezTo>
                <a:close/>
                <a:moveTo>
                  <a:pt x="366" y="398"/>
                </a:moveTo>
                <a:cubicBezTo>
                  <a:pt x="366" y="398"/>
                  <a:pt x="366" y="397"/>
                  <a:pt x="367" y="397"/>
                </a:cubicBezTo>
                <a:cubicBezTo>
                  <a:pt x="367" y="399"/>
                  <a:pt x="369" y="398"/>
                  <a:pt x="370" y="399"/>
                </a:cubicBezTo>
                <a:cubicBezTo>
                  <a:pt x="370" y="398"/>
                  <a:pt x="370" y="398"/>
                  <a:pt x="371" y="398"/>
                </a:cubicBezTo>
                <a:cubicBezTo>
                  <a:pt x="371" y="398"/>
                  <a:pt x="371" y="399"/>
                  <a:pt x="371" y="398"/>
                </a:cubicBezTo>
                <a:cubicBezTo>
                  <a:pt x="371" y="398"/>
                  <a:pt x="372" y="398"/>
                  <a:pt x="372" y="398"/>
                </a:cubicBezTo>
                <a:cubicBezTo>
                  <a:pt x="372" y="397"/>
                  <a:pt x="376" y="398"/>
                  <a:pt x="375" y="397"/>
                </a:cubicBezTo>
                <a:cubicBezTo>
                  <a:pt x="375" y="397"/>
                  <a:pt x="375" y="397"/>
                  <a:pt x="375" y="397"/>
                </a:cubicBezTo>
                <a:cubicBezTo>
                  <a:pt x="374" y="397"/>
                  <a:pt x="373" y="397"/>
                  <a:pt x="373" y="396"/>
                </a:cubicBezTo>
                <a:cubicBezTo>
                  <a:pt x="374" y="396"/>
                  <a:pt x="375" y="396"/>
                  <a:pt x="375" y="396"/>
                </a:cubicBezTo>
                <a:cubicBezTo>
                  <a:pt x="375" y="396"/>
                  <a:pt x="375" y="396"/>
                  <a:pt x="375" y="395"/>
                </a:cubicBezTo>
                <a:cubicBezTo>
                  <a:pt x="374" y="395"/>
                  <a:pt x="374" y="395"/>
                  <a:pt x="374" y="396"/>
                </a:cubicBezTo>
                <a:cubicBezTo>
                  <a:pt x="373" y="395"/>
                  <a:pt x="373" y="394"/>
                  <a:pt x="372" y="395"/>
                </a:cubicBezTo>
                <a:cubicBezTo>
                  <a:pt x="372" y="394"/>
                  <a:pt x="372" y="392"/>
                  <a:pt x="373" y="391"/>
                </a:cubicBezTo>
                <a:cubicBezTo>
                  <a:pt x="373" y="391"/>
                  <a:pt x="372" y="391"/>
                  <a:pt x="372" y="390"/>
                </a:cubicBezTo>
                <a:cubicBezTo>
                  <a:pt x="372" y="391"/>
                  <a:pt x="373" y="390"/>
                  <a:pt x="373" y="390"/>
                </a:cubicBezTo>
                <a:cubicBezTo>
                  <a:pt x="373" y="391"/>
                  <a:pt x="373" y="391"/>
                  <a:pt x="373" y="391"/>
                </a:cubicBezTo>
                <a:cubicBezTo>
                  <a:pt x="374" y="390"/>
                  <a:pt x="373" y="390"/>
                  <a:pt x="373" y="389"/>
                </a:cubicBezTo>
                <a:cubicBezTo>
                  <a:pt x="372" y="389"/>
                  <a:pt x="373" y="390"/>
                  <a:pt x="372" y="390"/>
                </a:cubicBezTo>
                <a:cubicBezTo>
                  <a:pt x="372" y="389"/>
                  <a:pt x="371" y="388"/>
                  <a:pt x="372" y="388"/>
                </a:cubicBezTo>
                <a:cubicBezTo>
                  <a:pt x="372" y="388"/>
                  <a:pt x="372" y="387"/>
                  <a:pt x="372" y="387"/>
                </a:cubicBezTo>
                <a:cubicBezTo>
                  <a:pt x="371" y="387"/>
                  <a:pt x="371" y="388"/>
                  <a:pt x="370" y="388"/>
                </a:cubicBezTo>
                <a:cubicBezTo>
                  <a:pt x="371" y="387"/>
                  <a:pt x="369" y="387"/>
                  <a:pt x="370" y="386"/>
                </a:cubicBezTo>
                <a:cubicBezTo>
                  <a:pt x="370" y="386"/>
                  <a:pt x="370" y="387"/>
                  <a:pt x="371" y="386"/>
                </a:cubicBezTo>
                <a:cubicBezTo>
                  <a:pt x="371" y="385"/>
                  <a:pt x="371" y="385"/>
                  <a:pt x="371" y="385"/>
                </a:cubicBezTo>
                <a:cubicBezTo>
                  <a:pt x="371" y="385"/>
                  <a:pt x="370" y="385"/>
                  <a:pt x="370" y="385"/>
                </a:cubicBezTo>
                <a:cubicBezTo>
                  <a:pt x="371" y="385"/>
                  <a:pt x="371" y="385"/>
                  <a:pt x="370" y="384"/>
                </a:cubicBezTo>
                <a:cubicBezTo>
                  <a:pt x="371" y="384"/>
                  <a:pt x="372" y="385"/>
                  <a:pt x="372" y="384"/>
                </a:cubicBezTo>
                <a:cubicBezTo>
                  <a:pt x="370" y="384"/>
                  <a:pt x="370" y="383"/>
                  <a:pt x="369" y="384"/>
                </a:cubicBezTo>
                <a:cubicBezTo>
                  <a:pt x="368" y="384"/>
                  <a:pt x="369" y="381"/>
                  <a:pt x="368" y="382"/>
                </a:cubicBezTo>
                <a:cubicBezTo>
                  <a:pt x="368" y="382"/>
                  <a:pt x="369" y="382"/>
                  <a:pt x="368" y="382"/>
                </a:cubicBezTo>
                <a:cubicBezTo>
                  <a:pt x="364" y="383"/>
                  <a:pt x="365" y="384"/>
                  <a:pt x="362" y="384"/>
                </a:cubicBezTo>
                <a:cubicBezTo>
                  <a:pt x="363" y="384"/>
                  <a:pt x="363" y="385"/>
                  <a:pt x="363" y="385"/>
                </a:cubicBezTo>
                <a:cubicBezTo>
                  <a:pt x="363" y="385"/>
                  <a:pt x="363" y="387"/>
                  <a:pt x="362" y="386"/>
                </a:cubicBezTo>
                <a:cubicBezTo>
                  <a:pt x="362" y="386"/>
                  <a:pt x="363" y="385"/>
                  <a:pt x="362" y="386"/>
                </a:cubicBezTo>
                <a:cubicBezTo>
                  <a:pt x="361" y="387"/>
                  <a:pt x="362" y="387"/>
                  <a:pt x="362" y="388"/>
                </a:cubicBezTo>
                <a:cubicBezTo>
                  <a:pt x="362" y="388"/>
                  <a:pt x="361" y="389"/>
                  <a:pt x="361" y="389"/>
                </a:cubicBezTo>
                <a:cubicBezTo>
                  <a:pt x="363" y="389"/>
                  <a:pt x="361" y="392"/>
                  <a:pt x="362" y="393"/>
                </a:cubicBezTo>
                <a:cubicBezTo>
                  <a:pt x="363" y="392"/>
                  <a:pt x="362" y="391"/>
                  <a:pt x="363" y="391"/>
                </a:cubicBezTo>
                <a:cubicBezTo>
                  <a:pt x="363" y="391"/>
                  <a:pt x="363" y="391"/>
                  <a:pt x="363" y="391"/>
                </a:cubicBezTo>
                <a:cubicBezTo>
                  <a:pt x="362" y="392"/>
                  <a:pt x="363" y="392"/>
                  <a:pt x="363" y="393"/>
                </a:cubicBezTo>
                <a:cubicBezTo>
                  <a:pt x="364" y="393"/>
                  <a:pt x="363" y="394"/>
                  <a:pt x="364" y="395"/>
                </a:cubicBezTo>
                <a:cubicBezTo>
                  <a:pt x="363" y="394"/>
                  <a:pt x="363" y="396"/>
                  <a:pt x="363" y="396"/>
                </a:cubicBezTo>
                <a:cubicBezTo>
                  <a:pt x="363" y="395"/>
                  <a:pt x="365" y="396"/>
                  <a:pt x="365" y="396"/>
                </a:cubicBezTo>
                <a:cubicBezTo>
                  <a:pt x="364" y="395"/>
                  <a:pt x="365" y="394"/>
                  <a:pt x="365" y="393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3"/>
                  <a:pt x="366" y="394"/>
                  <a:pt x="367" y="393"/>
                </a:cubicBezTo>
                <a:cubicBezTo>
                  <a:pt x="367" y="394"/>
                  <a:pt x="367" y="395"/>
                  <a:pt x="367" y="395"/>
                </a:cubicBezTo>
                <a:cubicBezTo>
                  <a:pt x="367" y="395"/>
                  <a:pt x="366" y="395"/>
                  <a:pt x="366" y="394"/>
                </a:cubicBezTo>
                <a:cubicBezTo>
                  <a:pt x="365" y="394"/>
                  <a:pt x="365" y="394"/>
                  <a:pt x="365" y="394"/>
                </a:cubicBezTo>
                <a:cubicBezTo>
                  <a:pt x="365" y="395"/>
                  <a:pt x="365" y="396"/>
                  <a:pt x="365" y="397"/>
                </a:cubicBezTo>
                <a:cubicBezTo>
                  <a:pt x="365" y="397"/>
                  <a:pt x="365" y="397"/>
                  <a:pt x="366" y="398"/>
                </a:cubicBezTo>
                <a:close/>
                <a:moveTo>
                  <a:pt x="370" y="393"/>
                </a:moveTo>
                <a:cubicBezTo>
                  <a:pt x="371" y="392"/>
                  <a:pt x="370" y="392"/>
                  <a:pt x="370" y="391"/>
                </a:cubicBezTo>
                <a:cubicBezTo>
                  <a:pt x="371" y="391"/>
                  <a:pt x="371" y="393"/>
                  <a:pt x="371" y="392"/>
                </a:cubicBezTo>
                <a:cubicBezTo>
                  <a:pt x="372" y="392"/>
                  <a:pt x="371" y="392"/>
                  <a:pt x="372" y="393"/>
                </a:cubicBezTo>
                <a:cubicBezTo>
                  <a:pt x="371" y="392"/>
                  <a:pt x="370" y="393"/>
                  <a:pt x="370" y="394"/>
                </a:cubicBezTo>
                <a:cubicBezTo>
                  <a:pt x="369" y="394"/>
                  <a:pt x="370" y="393"/>
                  <a:pt x="369" y="393"/>
                </a:cubicBezTo>
                <a:cubicBezTo>
                  <a:pt x="369" y="393"/>
                  <a:pt x="369" y="393"/>
                  <a:pt x="369" y="392"/>
                </a:cubicBezTo>
                <a:cubicBezTo>
                  <a:pt x="370" y="392"/>
                  <a:pt x="370" y="393"/>
                  <a:pt x="370" y="393"/>
                </a:cubicBezTo>
                <a:close/>
                <a:moveTo>
                  <a:pt x="369" y="388"/>
                </a:moveTo>
                <a:cubicBezTo>
                  <a:pt x="369" y="390"/>
                  <a:pt x="367" y="388"/>
                  <a:pt x="369" y="388"/>
                </a:cubicBezTo>
                <a:close/>
                <a:moveTo>
                  <a:pt x="368" y="385"/>
                </a:moveTo>
                <a:cubicBezTo>
                  <a:pt x="368" y="385"/>
                  <a:pt x="368" y="386"/>
                  <a:pt x="369" y="385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68" y="386"/>
                  <a:pt x="368" y="387"/>
                  <a:pt x="368" y="387"/>
                </a:cubicBezTo>
                <a:cubicBezTo>
                  <a:pt x="368" y="386"/>
                  <a:pt x="368" y="386"/>
                  <a:pt x="368" y="385"/>
                </a:cubicBezTo>
                <a:close/>
                <a:moveTo>
                  <a:pt x="369" y="395"/>
                </a:moveTo>
                <a:cubicBezTo>
                  <a:pt x="368" y="394"/>
                  <a:pt x="370" y="395"/>
                  <a:pt x="371" y="394"/>
                </a:cubicBezTo>
                <a:cubicBezTo>
                  <a:pt x="371" y="395"/>
                  <a:pt x="371" y="395"/>
                  <a:pt x="371" y="396"/>
                </a:cubicBezTo>
                <a:cubicBezTo>
                  <a:pt x="372" y="396"/>
                  <a:pt x="372" y="395"/>
                  <a:pt x="372" y="395"/>
                </a:cubicBezTo>
                <a:cubicBezTo>
                  <a:pt x="373" y="395"/>
                  <a:pt x="372" y="396"/>
                  <a:pt x="373" y="396"/>
                </a:cubicBezTo>
                <a:cubicBezTo>
                  <a:pt x="372" y="398"/>
                  <a:pt x="371" y="395"/>
                  <a:pt x="369" y="396"/>
                </a:cubicBezTo>
                <a:cubicBezTo>
                  <a:pt x="369" y="396"/>
                  <a:pt x="370" y="396"/>
                  <a:pt x="370" y="395"/>
                </a:cubicBezTo>
                <a:cubicBezTo>
                  <a:pt x="369" y="396"/>
                  <a:pt x="368" y="396"/>
                  <a:pt x="367" y="395"/>
                </a:cubicBezTo>
                <a:cubicBezTo>
                  <a:pt x="368" y="394"/>
                  <a:pt x="368" y="395"/>
                  <a:pt x="369" y="395"/>
                </a:cubicBezTo>
                <a:close/>
                <a:moveTo>
                  <a:pt x="365" y="393"/>
                </a:moveTo>
                <a:cubicBezTo>
                  <a:pt x="365" y="393"/>
                  <a:pt x="364" y="393"/>
                  <a:pt x="364" y="393"/>
                </a:cubicBezTo>
                <a:cubicBezTo>
                  <a:pt x="363" y="393"/>
                  <a:pt x="365" y="392"/>
                  <a:pt x="364" y="391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3" y="392"/>
                  <a:pt x="364" y="390"/>
                  <a:pt x="365" y="390"/>
                </a:cubicBezTo>
                <a:cubicBezTo>
                  <a:pt x="364" y="389"/>
                  <a:pt x="363" y="390"/>
                  <a:pt x="363" y="390"/>
                </a:cubicBezTo>
                <a:cubicBezTo>
                  <a:pt x="363" y="388"/>
                  <a:pt x="363" y="388"/>
                  <a:pt x="363" y="386"/>
                </a:cubicBezTo>
                <a:cubicBezTo>
                  <a:pt x="364" y="386"/>
                  <a:pt x="364" y="387"/>
                  <a:pt x="364" y="388"/>
                </a:cubicBezTo>
                <a:cubicBezTo>
                  <a:pt x="365" y="388"/>
                  <a:pt x="366" y="388"/>
                  <a:pt x="366" y="387"/>
                </a:cubicBezTo>
                <a:cubicBezTo>
                  <a:pt x="367" y="387"/>
                  <a:pt x="365" y="388"/>
                  <a:pt x="366" y="388"/>
                </a:cubicBezTo>
                <a:cubicBezTo>
                  <a:pt x="365" y="389"/>
                  <a:pt x="365" y="390"/>
                  <a:pt x="365" y="393"/>
                </a:cubicBezTo>
                <a:close/>
                <a:moveTo>
                  <a:pt x="367" y="391"/>
                </a:moveTo>
                <a:cubicBezTo>
                  <a:pt x="367" y="390"/>
                  <a:pt x="366" y="391"/>
                  <a:pt x="366" y="390"/>
                </a:cubicBezTo>
                <a:cubicBezTo>
                  <a:pt x="367" y="390"/>
                  <a:pt x="367" y="390"/>
                  <a:pt x="367" y="390"/>
                </a:cubicBezTo>
                <a:cubicBezTo>
                  <a:pt x="366" y="391"/>
                  <a:pt x="367" y="390"/>
                  <a:pt x="367" y="391"/>
                </a:cubicBezTo>
                <a:close/>
                <a:moveTo>
                  <a:pt x="413" y="393"/>
                </a:moveTo>
                <a:cubicBezTo>
                  <a:pt x="414" y="391"/>
                  <a:pt x="414" y="393"/>
                  <a:pt x="415" y="393"/>
                </a:cubicBezTo>
                <a:cubicBezTo>
                  <a:pt x="417" y="392"/>
                  <a:pt x="415" y="390"/>
                  <a:pt x="414" y="389"/>
                </a:cubicBezTo>
                <a:cubicBezTo>
                  <a:pt x="411" y="389"/>
                  <a:pt x="412" y="392"/>
                  <a:pt x="413" y="393"/>
                </a:cubicBezTo>
                <a:close/>
                <a:moveTo>
                  <a:pt x="414" y="392"/>
                </a:moveTo>
                <a:cubicBezTo>
                  <a:pt x="414" y="392"/>
                  <a:pt x="414" y="392"/>
                  <a:pt x="414" y="392"/>
                </a:cubicBezTo>
                <a:cubicBezTo>
                  <a:pt x="414" y="391"/>
                  <a:pt x="414" y="392"/>
                  <a:pt x="414" y="392"/>
                </a:cubicBezTo>
                <a:cubicBezTo>
                  <a:pt x="415" y="391"/>
                  <a:pt x="413" y="391"/>
                  <a:pt x="414" y="390"/>
                </a:cubicBezTo>
                <a:cubicBezTo>
                  <a:pt x="415" y="390"/>
                  <a:pt x="417" y="392"/>
                  <a:pt x="414" y="392"/>
                </a:cubicBezTo>
                <a:close/>
                <a:moveTo>
                  <a:pt x="446" y="390"/>
                </a:moveTo>
                <a:cubicBezTo>
                  <a:pt x="446" y="391"/>
                  <a:pt x="447" y="391"/>
                  <a:pt x="448" y="391"/>
                </a:cubicBezTo>
                <a:cubicBezTo>
                  <a:pt x="447" y="391"/>
                  <a:pt x="447" y="390"/>
                  <a:pt x="446" y="390"/>
                </a:cubicBezTo>
                <a:close/>
                <a:moveTo>
                  <a:pt x="382" y="415"/>
                </a:moveTo>
                <a:cubicBezTo>
                  <a:pt x="383" y="416"/>
                  <a:pt x="384" y="417"/>
                  <a:pt x="385" y="416"/>
                </a:cubicBezTo>
                <a:cubicBezTo>
                  <a:pt x="384" y="415"/>
                  <a:pt x="385" y="413"/>
                  <a:pt x="383" y="412"/>
                </a:cubicBezTo>
                <a:cubicBezTo>
                  <a:pt x="383" y="412"/>
                  <a:pt x="383" y="413"/>
                  <a:pt x="383" y="413"/>
                </a:cubicBezTo>
                <a:cubicBezTo>
                  <a:pt x="383" y="412"/>
                  <a:pt x="382" y="412"/>
                  <a:pt x="382" y="412"/>
                </a:cubicBezTo>
                <a:cubicBezTo>
                  <a:pt x="384" y="412"/>
                  <a:pt x="382" y="410"/>
                  <a:pt x="383" y="411"/>
                </a:cubicBezTo>
                <a:cubicBezTo>
                  <a:pt x="383" y="410"/>
                  <a:pt x="383" y="410"/>
                  <a:pt x="383" y="410"/>
                </a:cubicBezTo>
                <a:cubicBezTo>
                  <a:pt x="383" y="410"/>
                  <a:pt x="382" y="410"/>
                  <a:pt x="382" y="410"/>
                </a:cubicBezTo>
                <a:cubicBezTo>
                  <a:pt x="381" y="410"/>
                  <a:pt x="382" y="410"/>
                  <a:pt x="381" y="411"/>
                </a:cubicBezTo>
                <a:cubicBezTo>
                  <a:pt x="381" y="410"/>
                  <a:pt x="380" y="410"/>
                  <a:pt x="380" y="409"/>
                </a:cubicBezTo>
                <a:cubicBezTo>
                  <a:pt x="381" y="410"/>
                  <a:pt x="381" y="409"/>
                  <a:pt x="381" y="409"/>
                </a:cubicBezTo>
                <a:cubicBezTo>
                  <a:pt x="381" y="409"/>
                  <a:pt x="381" y="409"/>
                  <a:pt x="382" y="409"/>
                </a:cubicBezTo>
                <a:cubicBezTo>
                  <a:pt x="381" y="409"/>
                  <a:pt x="382" y="409"/>
                  <a:pt x="382" y="408"/>
                </a:cubicBezTo>
                <a:cubicBezTo>
                  <a:pt x="381" y="408"/>
                  <a:pt x="383" y="408"/>
                  <a:pt x="383" y="407"/>
                </a:cubicBezTo>
                <a:cubicBezTo>
                  <a:pt x="382" y="406"/>
                  <a:pt x="382" y="405"/>
                  <a:pt x="381" y="404"/>
                </a:cubicBezTo>
                <a:cubicBezTo>
                  <a:pt x="381" y="405"/>
                  <a:pt x="381" y="405"/>
                  <a:pt x="381" y="405"/>
                </a:cubicBezTo>
                <a:cubicBezTo>
                  <a:pt x="381" y="404"/>
                  <a:pt x="379" y="404"/>
                  <a:pt x="378" y="403"/>
                </a:cubicBezTo>
                <a:cubicBezTo>
                  <a:pt x="380" y="403"/>
                  <a:pt x="379" y="401"/>
                  <a:pt x="379" y="400"/>
                </a:cubicBezTo>
                <a:cubicBezTo>
                  <a:pt x="378" y="400"/>
                  <a:pt x="378" y="402"/>
                  <a:pt x="377" y="402"/>
                </a:cubicBezTo>
                <a:cubicBezTo>
                  <a:pt x="376" y="401"/>
                  <a:pt x="375" y="400"/>
                  <a:pt x="375" y="399"/>
                </a:cubicBezTo>
                <a:cubicBezTo>
                  <a:pt x="374" y="400"/>
                  <a:pt x="372" y="398"/>
                  <a:pt x="372" y="400"/>
                </a:cubicBezTo>
                <a:cubicBezTo>
                  <a:pt x="373" y="400"/>
                  <a:pt x="372" y="401"/>
                  <a:pt x="372" y="401"/>
                </a:cubicBezTo>
                <a:cubicBezTo>
                  <a:pt x="372" y="402"/>
                  <a:pt x="373" y="401"/>
                  <a:pt x="373" y="401"/>
                </a:cubicBezTo>
                <a:cubicBezTo>
                  <a:pt x="373" y="404"/>
                  <a:pt x="371" y="399"/>
                  <a:pt x="369" y="400"/>
                </a:cubicBezTo>
                <a:cubicBezTo>
                  <a:pt x="370" y="400"/>
                  <a:pt x="369" y="400"/>
                  <a:pt x="370" y="402"/>
                </a:cubicBezTo>
                <a:cubicBezTo>
                  <a:pt x="369" y="402"/>
                  <a:pt x="369" y="403"/>
                  <a:pt x="368" y="402"/>
                </a:cubicBezTo>
                <a:cubicBezTo>
                  <a:pt x="367" y="404"/>
                  <a:pt x="367" y="403"/>
                  <a:pt x="365" y="405"/>
                </a:cubicBezTo>
                <a:cubicBezTo>
                  <a:pt x="365" y="406"/>
                  <a:pt x="365" y="406"/>
                  <a:pt x="365" y="408"/>
                </a:cubicBezTo>
                <a:cubicBezTo>
                  <a:pt x="366" y="408"/>
                  <a:pt x="366" y="408"/>
                  <a:pt x="366" y="408"/>
                </a:cubicBezTo>
                <a:cubicBezTo>
                  <a:pt x="365" y="409"/>
                  <a:pt x="368" y="411"/>
                  <a:pt x="368" y="411"/>
                </a:cubicBezTo>
                <a:cubicBezTo>
                  <a:pt x="368" y="412"/>
                  <a:pt x="367" y="413"/>
                  <a:pt x="368" y="413"/>
                </a:cubicBezTo>
                <a:cubicBezTo>
                  <a:pt x="368" y="413"/>
                  <a:pt x="368" y="413"/>
                  <a:pt x="369" y="413"/>
                </a:cubicBezTo>
                <a:cubicBezTo>
                  <a:pt x="369" y="412"/>
                  <a:pt x="369" y="412"/>
                  <a:pt x="369" y="412"/>
                </a:cubicBezTo>
                <a:cubicBezTo>
                  <a:pt x="370" y="412"/>
                  <a:pt x="370" y="413"/>
                  <a:pt x="370" y="413"/>
                </a:cubicBezTo>
                <a:cubicBezTo>
                  <a:pt x="370" y="413"/>
                  <a:pt x="371" y="413"/>
                  <a:pt x="371" y="413"/>
                </a:cubicBezTo>
                <a:cubicBezTo>
                  <a:pt x="371" y="412"/>
                  <a:pt x="370" y="411"/>
                  <a:pt x="371" y="411"/>
                </a:cubicBezTo>
                <a:cubicBezTo>
                  <a:pt x="371" y="412"/>
                  <a:pt x="372" y="413"/>
                  <a:pt x="372" y="414"/>
                </a:cubicBezTo>
                <a:cubicBezTo>
                  <a:pt x="372" y="414"/>
                  <a:pt x="373" y="413"/>
                  <a:pt x="373" y="414"/>
                </a:cubicBezTo>
                <a:cubicBezTo>
                  <a:pt x="372" y="415"/>
                  <a:pt x="371" y="417"/>
                  <a:pt x="372" y="418"/>
                </a:cubicBezTo>
                <a:cubicBezTo>
                  <a:pt x="373" y="418"/>
                  <a:pt x="372" y="417"/>
                  <a:pt x="372" y="417"/>
                </a:cubicBezTo>
                <a:cubicBezTo>
                  <a:pt x="373" y="417"/>
                  <a:pt x="373" y="417"/>
                  <a:pt x="373" y="417"/>
                </a:cubicBezTo>
                <a:cubicBezTo>
                  <a:pt x="374" y="418"/>
                  <a:pt x="372" y="418"/>
                  <a:pt x="371" y="419"/>
                </a:cubicBezTo>
                <a:cubicBezTo>
                  <a:pt x="372" y="419"/>
                  <a:pt x="372" y="420"/>
                  <a:pt x="371" y="420"/>
                </a:cubicBezTo>
                <a:cubicBezTo>
                  <a:pt x="371" y="421"/>
                  <a:pt x="372" y="420"/>
                  <a:pt x="372" y="421"/>
                </a:cubicBezTo>
                <a:cubicBezTo>
                  <a:pt x="371" y="421"/>
                  <a:pt x="372" y="422"/>
                  <a:pt x="373" y="423"/>
                </a:cubicBezTo>
                <a:cubicBezTo>
                  <a:pt x="373" y="422"/>
                  <a:pt x="372" y="422"/>
                  <a:pt x="372" y="420"/>
                </a:cubicBezTo>
                <a:cubicBezTo>
                  <a:pt x="374" y="420"/>
                  <a:pt x="374" y="420"/>
                  <a:pt x="375" y="419"/>
                </a:cubicBezTo>
                <a:cubicBezTo>
                  <a:pt x="375" y="420"/>
                  <a:pt x="374" y="420"/>
                  <a:pt x="375" y="421"/>
                </a:cubicBezTo>
                <a:cubicBezTo>
                  <a:pt x="374" y="420"/>
                  <a:pt x="374" y="421"/>
                  <a:pt x="373" y="421"/>
                </a:cubicBezTo>
                <a:cubicBezTo>
                  <a:pt x="373" y="423"/>
                  <a:pt x="374" y="425"/>
                  <a:pt x="372" y="426"/>
                </a:cubicBezTo>
                <a:cubicBezTo>
                  <a:pt x="373" y="426"/>
                  <a:pt x="372" y="426"/>
                  <a:pt x="373" y="427"/>
                </a:cubicBezTo>
                <a:cubicBezTo>
                  <a:pt x="373" y="427"/>
                  <a:pt x="373" y="426"/>
                  <a:pt x="374" y="427"/>
                </a:cubicBezTo>
                <a:cubicBezTo>
                  <a:pt x="373" y="425"/>
                  <a:pt x="374" y="425"/>
                  <a:pt x="375" y="424"/>
                </a:cubicBezTo>
                <a:cubicBezTo>
                  <a:pt x="375" y="425"/>
                  <a:pt x="375" y="425"/>
                  <a:pt x="375" y="425"/>
                </a:cubicBezTo>
                <a:cubicBezTo>
                  <a:pt x="376" y="425"/>
                  <a:pt x="376" y="424"/>
                  <a:pt x="375" y="423"/>
                </a:cubicBezTo>
                <a:cubicBezTo>
                  <a:pt x="375" y="423"/>
                  <a:pt x="374" y="424"/>
                  <a:pt x="374" y="423"/>
                </a:cubicBezTo>
                <a:cubicBezTo>
                  <a:pt x="376" y="423"/>
                  <a:pt x="376" y="424"/>
                  <a:pt x="378" y="424"/>
                </a:cubicBezTo>
                <a:cubicBezTo>
                  <a:pt x="378" y="422"/>
                  <a:pt x="379" y="421"/>
                  <a:pt x="380" y="419"/>
                </a:cubicBezTo>
                <a:cubicBezTo>
                  <a:pt x="380" y="419"/>
                  <a:pt x="380" y="419"/>
                  <a:pt x="380" y="419"/>
                </a:cubicBezTo>
                <a:cubicBezTo>
                  <a:pt x="380" y="419"/>
                  <a:pt x="379" y="419"/>
                  <a:pt x="378" y="418"/>
                </a:cubicBezTo>
                <a:cubicBezTo>
                  <a:pt x="380" y="418"/>
                  <a:pt x="379" y="416"/>
                  <a:pt x="380" y="416"/>
                </a:cubicBezTo>
                <a:cubicBezTo>
                  <a:pt x="380" y="416"/>
                  <a:pt x="380" y="417"/>
                  <a:pt x="381" y="418"/>
                </a:cubicBezTo>
                <a:cubicBezTo>
                  <a:pt x="381" y="417"/>
                  <a:pt x="381" y="417"/>
                  <a:pt x="382" y="417"/>
                </a:cubicBezTo>
                <a:cubicBezTo>
                  <a:pt x="382" y="416"/>
                  <a:pt x="382" y="415"/>
                  <a:pt x="382" y="415"/>
                </a:cubicBezTo>
                <a:cubicBezTo>
                  <a:pt x="383" y="415"/>
                  <a:pt x="383" y="415"/>
                  <a:pt x="383" y="415"/>
                </a:cubicBezTo>
                <a:cubicBezTo>
                  <a:pt x="383" y="416"/>
                  <a:pt x="383" y="415"/>
                  <a:pt x="382" y="415"/>
                </a:cubicBezTo>
                <a:close/>
                <a:moveTo>
                  <a:pt x="371" y="409"/>
                </a:moveTo>
                <a:cubicBezTo>
                  <a:pt x="370" y="409"/>
                  <a:pt x="370" y="409"/>
                  <a:pt x="370" y="409"/>
                </a:cubicBezTo>
                <a:cubicBezTo>
                  <a:pt x="370" y="409"/>
                  <a:pt x="370" y="409"/>
                  <a:pt x="370" y="409"/>
                </a:cubicBezTo>
                <a:cubicBezTo>
                  <a:pt x="370" y="408"/>
                  <a:pt x="370" y="408"/>
                  <a:pt x="369" y="408"/>
                </a:cubicBezTo>
                <a:cubicBezTo>
                  <a:pt x="370" y="408"/>
                  <a:pt x="370" y="408"/>
                  <a:pt x="371" y="408"/>
                </a:cubicBezTo>
                <a:cubicBezTo>
                  <a:pt x="371" y="408"/>
                  <a:pt x="371" y="409"/>
                  <a:pt x="371" y="409"/>
                </a:cubicBezTo>
                <a:close/>
                <a:moveTo>
                  <a:pt x="379" y="407"/>
                </a:moveTo>
                <a:cubicBezTo>
                  <a:pt x="380" y="407"/>
                  <a:pt x="380" y="407"/>
                  <a:pt x="380" y="406"/>
                </a:cubicBezTo>
                <a:cubicBezTo>
                  <a:pt x="381" y="407"/>
                  <a:pt x="382" y="407"/>
                  <a:pt x="382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0" y="407"/>
                  <a:pt x="381" y="408"/>
                  <a:pt x="380" y="408"/>
                </a:cubicBezTo>
                <a:cubicBezTo>
                  <a:pt x="379" y="408"/>
                  <a:pt x="379" y="408"/>
                  <a:pt x="379" y="408"/>
                </a:cubicBezTo>
                <a:lnTo>
                  <a:pt x="379" y="407"/>
                </a:lnTo>
                <a:close/>
                <a:moveTo>
                  <a:pt x="374" y="401"/>
                </a:moveTo>
                <a:cubicBezTo>
                  <a:pt x="375" y="401"/>
                  <a:pt x="375" y="401"/>
                  <a:pt x="375" y="401"/>
                </a:cubicBezTo>
                <a:cubicBezTo>
                  <a:pt x="375" y="401"/>
                  <a:pt x="375" y="402"/>
                  <a:pt x="374" y="402"/>
                </a:cubicBezTo>
                <a:lnTo>
                  <a:pt x="374" y="401"/>
                </a:lnTo>
                <a:close/>
                <a:moveTo>
                  <a:pt x="376" y="404"/>
                </a:moveTo>
                <a:cubicBezTo>
                  <a:pt x="375" y="405"/>
                  <a:pt x="376" y="404"/>
                  <a:pt x="376" y="405"/>
                </a:cubicBezTo>
                <a:cubicBezTo>
                  <a:pt x="376" y="405"/>
                  <a:pt x="375" y="404"/>
                  <a:pt x="375" y="405"/>
                </a:cubicBezTo>
                <a:cubicBezTo>
                  <a:pt x="374" y="405"/>
                  <a:pt x="374" y="405"/>
                  <a:pt x="374" y="404"/>
                </a:cubicBezTo>
                <a:lnTo>
                  <a:pt x="376" y="404"/>
                </a:lnTo>
                <a:close/>
                <a:moveTo>
                  <a:pt x="373" y="411"/>
                </a:moveTo>
                <a:cubicBezTo>
                  <a:pt x="371" y="409"/>
                  <a:pt x="373" y="409"/>
                  <a:pt x="372" y="407"/>
                </a:cubicBezTo>
                <a:cubicBezTo>
                  <a:pt x="373" y="408"/>
                  <a:pt x="373" y="408"/>
                  <a:pt x="373" y="409"/>
                </a:cubicBezTo>
                <a:cubicBezTo>
                  <a:pt x="373" y="410"/>
                  <a:pt x="372" y="410"/>
                  <a:pt x="373" y="411"/>
                </a:cubicBezTo>
                <a:close/>
                <a:moveTo>
                  <a:pt x="373" y="416"/>
                </a:moveTo>
                <a:cubicBezTo>
                  <a:pt x="373" y="415"/>
                  <a:pt x="374" y="414"/>
                  <a:pt x="374" y="413"/>
                </a:cubicBezTo>
                <a:cubicBezTo>
                  <a:pt x="375" y="413"/>
                  <a:pt x="375" y="413"/>
                  <a:pt x="375" y="413"/>
                </a:cubicBezTo>
                <a:cubicBezTo>
                  <a:pt x="374" y="414"/>
                  <a:pt x="375" y="415"/>
                  <a:pt x="373" y="416"/>
                </a:cubicBezTo>
                <a:close/>
                <a:moveTo>
                  <a:pt x="376" y="416"/>
                </a:moveTo>
                <a:cubicBezTo>
                  <a:pt x="375" y="417"/>
                  <a:pt x="375" y="415"/>
                  <a:pt x="374" y="416"/>
                </a:cubicBezTo>
                <a:cubicBezTo>
                  <a:pt x="374" y="416"/>
                  <a:pt x="375" y="416"/>
                  <a:pt x="374" y="415"/>
                </a:cubicBezTo>
                <a:cubicBezTo>
                  <a:pt x="376" y="413"/>
                  <a:pt x="375" y="417"/>
                  <a:pt x="376" y="415"/>
                </a:cubicBezTo>
                <a:cubicBezTo>
                  <a:pt x="377" y="415"/>
                  <a:pt x="376" y="416"/>
                  <a:pt x="376" y="416"/>
                </a:cubicBezTo>
                <a:close/>
                <a:moveTo>
                  <a:pt x="376" y="419"/>
                </a:moveTo>
                <a:cubicBezTo>
                  <a:pt x="375" y="419"/>
                  <a:pt x="376" y="419"/>
                  <a:pt x="376" y="419"/>
                </a:cubicBezTo>
                <a:cubicBezTo>
                  <a:pt x="375" y="419"/>
                  <a:pt x="375" y="419"/>
                  <a:pt x="375" y="419"/>
                </a:cubicBezTo>
                <a:cubicBezTo>
                  <a:pt x="374" y="418"/>
                  <a:pt x="374" y="418"/>
                  <a:pt x="373" y="417"/>
                </a:cubicBezTo>
                <a:cubicBezTo>
                  <a:pt x="374" y="417"/>
                  <a:pt x="374" y="417"/>
                  <a:pt x="375" y="417"/>
                </a:cubicBezTo>
                <a:cubicBezTo>
                  <a:pt x="374" y="419"/>
                  <a:pt x="376" y="418"/>
                  <a:pt x="376" y="419"/>
                </a:cubicBezTo>
                <a:cubicBezTo>
                  <a:pt x="376" y="419"/>
                  <a:pt x="376" y="419"/>
                  <a:pt x="376" y="419"/>
                </a:cubicBezTo>
                <a:close/>
                <a:moveTo>
                  <a:pt x="376" y="415"/>
                </a:moveTo>
                <a:cubicBezTo>
                  <a:pt x="376" y="414"/>
                  <a:pt x="375" y="414"/>
                  <a:pt x="375" y="413"/>
                </a:cubicBezTo>
                <a:cubicBezTo>
                  <a:pt x="375" y="413"/>
                  <a:pt x="376" y="415"/>
                  <a:pt x="376" y="414"/>
                </a:cubicBezTo>
                <a:cubicBezTo>
                  <a:pt x="377" y="414"/>
                  <a:pt x="376" y="415"/>
                  <a:pt x="376" y="415"/>
                </a:cubicBezTo>
                <a:close/>
                <a:moveTo>
                  <a:pt x="378" y="411"/>
                </a:moveTo>
                <a:cubicBezTo>
                  <a:pt x="377" y="411"/>
                  <a:pt x="377" y="413"/>
                  <a:pt x="378" y="413"/>
                </a:cubicBezTo>
                <a:cubicBezTo>
                  <a:pt x="378" y="413"/>
                  <a:pt x="377" y="413"/>
                  <a:pt x="377" y="413"/>
                </a:cubicBezTo>
                <a:cubicBezTo>
                  <a:pt x="377" y="413"/>
                  <a:pt x="377" y="413"/>
                  <a:pt x="377" y="413"/>
                </a:cubicBezTo>
                <a:cubicBezTo>
                  <a:pt x="376" y="412"/>
                  <a:pt x="377" y="414"/>
                  <a:pt x="376" y="413"/>
                </a:cubicBezTo>
                <a:cubicBezTo>
                  <a:pt x="376" y="413"/>
                  <a:pt x="376" y="413"/>
                  <a:pt x="376" y="413"/>
                </a:cubicBezTo>
                <a:cubicBezTo>
                  <a:pt x="376" y="412"/>
                  <a:pt x="375" y="413"/>
                  <a:pt x="375" y="413"/>
                </a:cubicBezTo>
                <a:cubicBezTo>
                  <a:pt x="376" y="412"/>
                  <a:pt x="377" y="412"/>
                  <a:pt x="377" y="410"/>
                </a:cubicBezTo>
                <a:cubicBezTo>
                  <a:pt x="377" y="411"/>
                  <a:pt x="378" y="411"/>
                  <a:pt x="378" y="410"/>
                </a:cubicBezTo>
                <a:cubicBezTo>
                  <a:pt x="378" y="410"/>
                  <a:pt x="379" y="411"/>
                  <a:pt x="379" y="410"/>
                </a:cubicBezTo>
                <a:cubicBezTo>
                  <a:pt x="379" y="410"/>
                  <a:pt x="379" y="411"/>
                  <a:pt x="380" y="412"/>
                </a:cubicBezTo>
                <a:cubicBezTo>
                  <a:pt x="379" y="412"/>
                  <a:pt x="379" y="411"/>
                  <a:pt x="378" y="411"/>
                </a:cubicBezTo>
                <a:close/>
                <a:moveTo>
                  <a:pt x="111" y="400"/>
                </a:moveTo>
                <a:cubicBezTo>
                  <a:pt x="109" y="404"/>
                  <a:pt x="106" y="407"/>
                  <a:pt x="105" y="412"/>
                </a:cubicBezTo>
                <a:cubicBezTo>
                  <a:pt x="107" y="411"/>
                  <a:pt x="108" y="408"/>
                  <a:pt x="109" y="406"/>
                </a:cubicBezTo>
                <a:cubicBezTo>
                  <a:pt x="109" y="407"/>
                  <a:pt x="108" y="407"/>
                  <a:pt x="108" y="406"/>
                </a:cubicBezTo>
                <a:cubicBezTo>
                  <a:pt x="111" y="405"/>
                  <a:pt x="111" y="402"/>
                  <a:pt x="111" y="400"/>
                </a:cubicBezTo>
                <a:close/>
                <a:moveTo>
                  <a:pt x="113" y="407"/>
                </a:moveTo>
                <a:cubicBezTo>
                  <a:pt x="114" y="407"/>
                  <a:pt x="115" y="406"/>
                  <a:pt x="114" y="405"/>
                </a:cubicBezTo>
                <a:cubicBezTo>
                  <a:pt x="114" y="406"/>
                  <a:pt x="114" y="406"/>
                  <a:pt x="113" y="407"/>
                </a:cubicBezTo>
                <a:close/>
                <a:moveTo>
                  <a:pt x="492" y="409"/>
                </a:moveTo>
                <a:cubicBezTo>
                  <a:pt x="491" y="409"/>
                  <a:pt x="492" y="407"/>
                  <a:pt x="491" y="407"/>
                </a:cubicBezTo>
                <a:cubicBezTo>
                  <a:pt x="490" y="408"/>
                  <a:pt x="492" y="409"/>
                  <a:pt x="492" y="409"/>
                </a:cubicBezTo>
                <a:close/>
                <a:moveTo>
                  <a:pt x="331" y="414"/>
                </a:moveTo>
                <a:cubicBezTo>
                  <a:pt x="333" y="414"/>
                  <a:pt x="334" y="412"/>
                  <a:pt x="333" y="411"/>
                </a:cubicBezTo>
                <a:cubicBezTo>
                  <a:pt x="331" y="411"/>
                  <a:pt x="331" y="413"/>
                  <a:pt x="331" y="414"/>
                </a:cubicBezTo>
                <a:close/>
                <a:moveTo>
                  <a:pt x="510" y="415"/>
                </a:moveTo>
                <a:cubicBezTo>
                  <a:pt x="511" y="416"/>
                  <a:pt x="512" y="418"/>
                  <a:pt x="512" y="417"/>
                </a:cubicBezTo>
                <a:cubicBezTo>
                  <a:pt x="512" y="417"/>
                  <a:pt x="512" y="417"/>
                  <a:pt x="512" y="416"/>
                </a:cubicBezTo>
                <a:cubicBezTo>
                  <a:pt x="511" y="416"/>
                  <a:pt x="511" y="415"/>
                  <a:pt x="510" y="415"/>
                </a:cubicBezTo>
                <a:close/>
                <a:moveTo>
                  <a:pt x="405" y="415"/>
                </a:moveTo>
                <a:cubicBezTo>
                  <a:pt x="403" y="416"/>
                  <a:pt x="403" y="416"/>
                  <a:pt x="404" y="417"/>
                </a:cubicBezTo>
                <a:cubicBezTo>
                  <a:pt x="404" y="417"/>
                  <a:pt x="404" y="417"/>
                  <a:pt x="404" y="417"/>
                </a:cubicBezTo>
                <a:cubicBezTo>
                  <a:pt x="405" y="416"/>
                  <a:pt x="404" y="417"/>
                  <a:pt x="404" y="416"/>
                </a:cubicBezTo>
                <a:cubicBezTo>
                  <a:pt x="404" y="416"/>
                  <a:pt x="405" y="416"/>
                  <a:pt x="405" y="415"/>
                </a:cubicBezTo>
                <a:close/>
                <a:moveTo>
                  <a:pt x="485" y="418"/>
                </a:moveTo>
                <a:cubicBezTo>
                  <a:pt x="485" y="416"/>
                  <a:pt x="484" y="417"/>
                  <a:pt x="484" y="417"/>
                </a:cubicBezTo>
                <a:cubicBezTo>
                  <a:pt x="484" y="419"/>
                  <a:pt x="487" y="421"/>
                  <a:pt x="488" y="421"/>
                </a:cubicBezTo>
                <a:cubicBezTo>
                  <a:pt x="488" y="419"/>
                  <a:pt x="487" y="418"/>
                  <a:pt x="486" y="417"/>
                </a:cubicBezTo>
                <a:cubicBezTo>
                  <a:pt x="485" y="417"/>
                  <a:pt x="485" y="417"/>
                  <a:pt x="485" y="418"/>
                </a:cubicBezTo>
                <a:close/>
                <a:moveTo>
                  <a:pt x="404" y="418"/>
                </a:moveTo>
                <a:cubicBezTo>
                  <a:pt x="401" y="415"/>
                  <a:pt x="401" y="421"/>
                  <a:pt x="397" y="421"/>
                </a:cubicBezTo>
                <a:cubicBezTo>
                  <a:pt x="396" y="420"/>
                  <a:pt x="394" y="420"/>
                  <a:pt x="392" y="420"/>
                </a:cubicBezTo>
                <a:cubicBezTo>
                  <a:pt x="392" y="421"/>
                  <a:pt x="389" y="423"/>
                  <a:pt x="389" y="422"/>
                </a:cubicBezTo>
                <a:cubicBezTo>
                  <a:pt x="389" y="422"/>
                  <a:pt x="389" y="422"/>
                  <a:pt x="389" y="423"/>
                </a:cubicBezTo>
                <a:cubicBezTo>
                  <a:pt x="387" y="424"/>
                  <a:pt x="386" y="422"/>
                  <a:pt x="385" y="423"/>
                </a:cubicBezTo>
                <a:cubicBezTo>
                  <a:pt x="385" y="424"/>
                  <a:pt x="384" y="425"/>
                  <a:pt x="385" y="426"/>
                </a:cubicBezTo>
                <a:cubicBezTo>
                  <a:pt x="384" y="427"/>
                  <a:pt x="384" y="428"/>
                  <a:pt x="384" y="430"/>
                </a:cubicBezTo>
                <a:cubicBezTo>
                  <a:pt x="384" y="430"/>
                  <a:pt x="385" y="430"/>
                  <a:pt x="385" y="430"/>
                </a:cubicBezTo>
                <a:cubicBezTo>
                  <a:pt x="385" y="430"/>
                  <a:pt x="385" y="430"/>
                  <a:pt x="384" y="430"/>
                </a:cubicBezTo>
                <a:cubicBezTo>
                  <a:pt x="387" y="431"/>
                  <a:pt x="386" y="436"/>
                  <a:pt x="389" y="435"/>
                </a:cubicBezTo>
                <a:cubicBezTo>
                  <a:pt x="389" y="436"/>
                  <a:pt x="388" y="437"/>
                  <a:pt x="389" y="437"/>
                </a:cubicBezTo>
                <a:cubicBezTo>
                  <a:pt x="389" y="436"/>
                  <a:pt x="390" y="437"/>
                  <a:pt x="390" y="437"/>
                </a:cubicBezTo>
                <a:cubicBezTo>
                  <a:pt x="390" y="436"/>
                  <a:pt x="390" y="435"/>
                  <a:pt x="391" y="435"/>
                </a:cubicBezTo>
                <a:cubicBezTo>
                  <a:pt x="391" y="436"/>
                  <a:pt x="392" y="436"/>
                  <a:pt x="393" y="436"/>
                </a:cubicBezTo>
                <a:cubicBezTo>
                  <a:pt x="393" y="435"/>
                  <a:pt x="393" y="434"/>
                  <a:pt x="394" y="434"/>
                </a:cubicBezTo>
                <a:cubicBezTo>
                  <a:pt x="394" y="432"/>
                  <a:pt x="394" y="430"/>
                  <a:pt x="394" y="430"/>
                </a:cubicBezTo>
                <a:cubicBezTo>
                  <a:pt x="394" y="430"/>
                  <a:pt x="394" y="431"/>
                  <a:pt x="395" y="430"/>
                </a:cubicBezTo>
                <a:cubicBezTo>
                  <a:pt x="396" y="429"/>
                  <a:pt x="396" y="428"/>
                  <a:pt x="395" y="427"/>
                </a:cubicBezTo>
                <a:cubicBezTo>
                  <a:pt x="396" y="427"/>
                  <a:pt x="396" y="427"/>
                  <a:pt x="396" y="427"/>
                </a:cubicBezTo>
                <a:cubicBezTo>
                  <a:pt x="396" y="427"/>
                  <a:pt x="396" y="427"/>
                  <a:pt x="396" y="428"/>
                </a:cubicBezTo>
                <a:cubicBezTo>
                  <a:pt x="397" y="428"/>
                  <a:pt x="396" y="427"/>
                  <a:pt x="397" y="427"/>
                </a:cubicBezTo>
                <a:cubicBezTo>
                  <a:pt x="396" y="428"/>
                  <a:pt x="398" y="427"/>
                  <a:pt x="398" y="428"/>
                </a:cubicBezTo>
                <a:cubicBezTo>
                  <a:pt x="398" y="429"/>
                  <a:pt x="397" y="429"/>
                  <a:pt x="397" y="430"/>
                </a:cubicBezTo>
                <a:cubicBezTo>
                  <a:pt x="398" y="430"/>
                  <a:pt x="398" y="430"/>
                  <a:pt x="398" y="430"/>
                </a:cubicBezTo>
                <a:cubicBezTo>
                  <a:pt x="399" y="429"/>
                  <a:pt x="400" y="428"/>
                  <a:pt x="399" y="427"/>
                </a:cubicBezTo>
                <a:cubicBezTo>
                  <a:pt x="400" y="427"/>
                  <a:pt x="400" y="426"/>
                  <a:pt x="400" y="425"/>
                </a:cubicBezTo>
                <a:cubicBezTo>
                  <a:pt x="400" y="425"/>
                  <a:pt x="398" y="425"/>
                  <a:pt x="398" y="424"/>
                </a:cubicBezTo>
                <a:cubicBezTo>
                  <a:pt x="399" y="424"/>
                  <a:pt x="400" y="424"/>
                  <a:pt x="400" y="424"/>
                </a:cubicBezTo>
                <a:cubicBezTo>
                  <a:pt x="400" y="424"/>
                  <a:pt x="399" y="424"/>
                  <a:pt x="399" y="425"/>
                </a:cubicBezTo>
                <a:cubicBezTo>
                  <a:pt x="400" y="425"/>
                  <a:pt x="401" y="425"/>
                  <a:pt x="401" y="424"/>
                </a:cubicBezTo>
                <a:cubicBezTo>
                  <a:pt x="400" y="424"/>
                  <a:pt x="400" y="424"/>
                  <a:pt x="400" y="423"/>
                </a:cubicBezTo>
                <a:cubicBezTo>
                  <a:pt x="400" y="423"/>
                  <a:pt x="400" y="423"/>
                  <a:pt x="401" y="423"/>
                </a:cubicBezTo>
                <a:cubicBezTo>
                  <a:pt x="401" y="421"/>
                  <a:pt x="402" y="422"/>
                  <a:pt x="402" y="421"/>
                </a:cubicBezTo>
                <a:cubicBezTo>
                  <a:pt x="402" y="420"/>
                  <a:pt x="402" y="421"/>
                  <a:pt x="401" y="420"/>
                </a:cubicBezTo>
                <a:cubicBezTo>
                  <a:pt x="402" y="420"/>
                  <a:pt x="402" y="420"/>
                  <a:pt x="403" y="419"/>
                </a:cubicBezTo>
                <a:cubicBezTo>
                  <a:pt x="403" y="418"/>
                  <a:pt x="402" y="418"/>
                  <a:pt x="402" y="418"/>
                </a:cubicBezTo>
                <a:cubicBezTo>
                  <a:pt x="402" y="418"/>
                  <a:pt x="402" y="418"/>
                  <a:pt x="402" y="418"/>
                </a:cubicBezTo>
                <a:cubicBezTo>
                  <a:pt x="403" y="418"/>
                  <a:pt x="403" y="419"/>
                  <a:pt x="403" y="419"/>
                </a:cubicBezTo>
                <a:cubicBezTo>
                  <a:pt x="404" y="418"/>
                  <a:pt x="403" y="417"/>
                  <a:pt x="404" y="418"/>
                </a:cubicBezTo>
                <a:close/>
                <a:moveTo>
                  <a:pt x="386" y="429"/>
                </a:moveTo>
                <a:cubicBezTo>
                  <a:pt x="387" y="429"/>
                  <a:pt x="387" y="430"/>
                  <a:pt x="387" y="429"/>
                </a:cubicBezTo>
                <a:cubicBezTo>
                  <a:pt x="387" y="430"/>
                  <a:pt x="387" y="430"/>
                  <a:pt x="387" y="431"/>
                </a:cubicBezTo>
                <a:cubicBezTo>
                  <a:pt x="387" y="430"/>
                  <a:pt x="386" y="430"/>
                  <a:pt x="386" y="429"/>
                </a:cubicBezTo>
                <a:close/>
                <a:moveTo>
                  <a:pt x="395" y="426"/>
                </a:moveTo>
                <a:cubicBezTo>
                  <a:pt x="395" y="425"/>
                  <a:pt x="395" y="425"/>
                  <a:pt x="395" y="425"/>
                </a:cubicBezTo>
                <a:cubicBezTo>
                  <a:pt x="396" y="425"/>
                  <a:pt x="396" y="425"/>
                  <a:pt x="396" y="425"/>
                </a:cubicBezTo>
                <a:cubicBezTo>
                  <a:pt x="396" y="426"/>
                  <a:pt x="396" y="425"/>
                  <a:pt x="397" y="425"/>
                </a:cubicBezTo>
                <a:cubicBezTo>
                  <a:pt x="396" y="426"/>
                  <a:pt x="396" y="426"/>
                  <a:pt x="395" y="426"/>
                </a:cubicBezTo>
                <a:close/>
                <a:moveTo>
                  <a:pt x="409" y="425"/>
                </a:moveTo>
                <a:cubicBezTo>
                  <a:pt x="409" y="424"/>
                  <a:pt x="409" y="423"/>
                  <a:pt x="409" y="423"/>
                </a:cubicBezTo>
                <a:cubicBezTo>
                  <a:pt x="410" y="423"/>
                  <a:pt x="409" y="424"/>
                  <a:pt x="410" y="424"/>
                </a:cubicBezTo>
                <a:cubicBezTo>
                  <a:pt x="410" y="424"/>
                  <a:pt x="410" y="424"/>
                  <a:pt x="410" y="424"/>
                </a:cubicBezTo>
                <a:cubicBezTo>
                  <a:pt x="410" y="422"/>
                  <a:pt x="412" y="421"/>
                  <a:pt x="412" y="419"/>
                </a:cubicBezTo>
                <a:cubicBezTo>
                  <a:pt x="412" y="419"/>
                  <a:pt x="412" y="419"/>
                  <a:pt x="411" y="419"/>
                </a:cubicBezTo>
                <a:cubicBezTo>
                  <a:pt x="411" y="419"/>
                  <a:pt x="412" y="419"/>
                  <a:pt x="412" y="420"/>
                </a:cubicBezTo>
                <a:cubicBezTo>
                  <a:pt x="410" y="419"/>
                  <a:pt x="412" y="421"/>
                  <a:pt x="411" y="421"/>
                </a:cubicBezTo>
                <a:cubicBezTo>
                  <a:pt x="411" y="421"/>
                  <a:pt x="410" y="421"/>
                  <a:pt x="411" y="422"/>
                </a:cubicBezTo>
                <a:cubicBezTo>
                  <a:pt x="409" y="422"/>
                  <a:pt x="408" y="423"/>
                  <a:pt x="409" y="425"/>
                </a:cubicBezTo>
                <a:close/>
                <a:moveTo>
                  <a:pt x="496" y="425"/>
                </a:moveTo>
                <a:cubicBezTo>
                  <a:pt x="497" y="427"/>
                  <a:pt x="499" y="429"/>
                  <a:pt x="500" y="430"/>
                </a:cubicBezTo>
                <a:cubicBezTo>
                  <a:pt x="499" y="428"/>
                  <a:pt x="498" y="426"/>
                  <a:pt x="496" y="425"/>
                </a:cubicBezTo>
                <a:close/>
                <a:moveTo>
                  <a:pt x="407" y="429"/>
                </a:moveTo>
                <a:cubicBezTo>
                  <a:pt x="407" y="430"/>
                  <a:pt x="406" y="430"/>
                  <a:pt x="406" y="430"/>
                </a:cubicBezTo>
                <a:cubicBezTo>
                  <a:pt x="407" y="430"/>
                  <a:pt x="406" y="431"/>
                  <a:pt x="406" y="431"/>
                </a:cubicBezTo>
                <a:cubicBezTo>
                  <a:pt x="407" y="431"/>
                  <a:pt x="407" y="432"/>
                  <a:pt x="407" y="432"/>
                </a:cubicBezTo>
                <a:cubicBezTo>
                  <a:pt x="407" y="430"/>
                  <a:pt x="409" y="431"/>
                  <a:pt x="409" y="431"/>
                </a:cubicBezTo>
                <a:cubicBezTo>
                  <a:pt x="410" y="430"/>
                  <a:pt x="410" y="430"/>
                  <a:pt x="410" y="429"/>
                </a:cubicBezTo>
                <a:cubicBezTo>
                  <a:pt x="410" y="428"/>
                  <a:pt x="410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10" y="426"/>
                  <a:pt x="411" y="427"/>
                  <a:pt x="411" y="425"/>
                </a:cubicBezTo>
                <a:cubicBezTo>
                  <a:pt x="410" y="426"/>
                  <a:pt x="410" y="426"/>
                  <a:pt x="409" y="425"/>
                </a:cubicBezTo>
                <a:cubicBezTo>
                  <a:pt x="409" y="426"/>
                  <a:pt x="408" y="427"/>
                  <a:pt x="408" y="427"/>
                </a:cubicBezTo>
                <a:cubicBezTo>
                  <a:pt x="408" y="427"/>
                  <a:pt x="409" y="427"/>
                  <a:pt x="409" y="427"/>
                </a:cubicBezTo>
                <a:cubicBezTo>
                  <a:pt x="409" y="428"/>
                  <a:pt x="409" y="428"/>
                  <a:pt x="409" y="428"/>
                </a:cubicBezTo>
                <a:cubicBezTo>
                  <a:pt x="409" y="427"/>
                  <a:pt x="408" y="429"/>
                  <a:pt x="407" y="428"/>
                </a:cubicBezTo>
                <a:cubicBezTo>
                  <a:pt x="407" y="429"/>
                  <a:pt x="408" y="429"/>
                  <a:pt x="408" y="430"/>
                </a:cubicBezTo>
                <a:cubicBezTo>
                  <a:pt x="407" y="430"/>
                  <a:pt x="407" y="430"/>
                  <a:pt x="407" y="430"/>
                </a:cubicBezTo>
                <a:cubicBezTo>
                  <a:pt x="406" y="430"/>
                  <a:pt x="407" y="430"/>
                  <a:pt x="407" y="429"/>
                </a:cubicBezTo>
                <a:close/>
                <a:moveTo>
                  <a:pt x="507" y="427"/>
                </a:moveTo>
                <a:cubicBezTo>
                  <a:pt x="510" y="429"/>
                  <a:pt x="511" y="432"/>
                  <a:pt x="514" y="434"/>
                </a:cubicBezTo>
                <a:cubicBezTo>
                  <a:pt x="512" y="431"/>
                  <a:pt x="509" y="428"/>
                  <a:pt x="507" y="427"/>
                </a:cubicBezTo>
                <a:close/>
                <a:moveTo>
                  <a:pt x="409" y="433"/>
                </a:moveTo>
                <a:cubicBezTo>
                  <a:pt x="410" y="434"/>
                  <a:pt x="409" y="433"/>
                  <a:pt x="409" y="434"/>
                </a:cubicBezTo>
                <a:cubicBezTo>
                  <a:pt x="409" y="435"/>
                  <a:pt x="409" y="434"/>
                  <a:pt x="410" y="434"/>
                </a:cubicBezTo>
                <a:cubicBezTo>
                  <a:pt x="410" y="434"/>
                  <a:pt x="410" y="435"/>
                  <a:pt x="410" y="435"/>
                </a:cubicBezTo>
                <a:cubicBezTo>
                  <a:pt x="409" y="435"/>
                  <a:pt x="409" y="435"/>
                  <a:pt x="408" y="435"/>
                </a:cubicBezTo>
                <a:cubicBezTo>
                  <a:pt x="408" y="437"/>
                  <a:pt x="407" y="437"/>
                  <a:pt x="406" y="439"/>
                </a:cubicBezTo>
                <a:cubicBezTo>
                  <a:pt x="407" y="439"/>
                  <a:pt x="407" y="438"/>
                  <a:pt x="407" y="439"/>
                </a:cubicBezTo>
                <a:cubicBezTo>
                  <a:pt x="407" y="439"/>
                  <a:pt x="406" y="440"/>
                  <a:pt x="407" y="440"/>
                </a:cubicBezTo>
                <a:cubicBezTo>
                  <a:pt x="407" y="440"/>
                  <a:pt x="407" y="439"/>
                  <a:pt x="407" y="440"/>
                </a:cubicBezTo>
                <a:cubicBezTo>
                  <a:pt x="406" y="442"/>
                  <a:pt x="410" y="442"/>
                  <a:pt x="410" y="442"/>
                </a:cubicBezTo>
                <a:cubicBezTo>
                  <a:pt x="414" y="441"/>
                  <a:pt x="412" y="438"/>
                  <a:pt x="412" y="435"/>
                </a:cubicBezTo>
                <a:cubicBezTo>
                  <a:pt x="412" y="435"/>
                  <a:pt x="412" y="435"/>
                  <a:pt x="412" y="435"/>
                </a:cubicBezTo>
                <a:cubicBezTo>
                  <a:pt x="412" y="435"/>
                  <a:pt x="412" y="434"/>
                  <a:pt x="412" y="434"/>
                </a:cubicBezTo>
                <a:cubicBezTo>
                  <a:pt x="413" y="432"/>
                  <a:pt x="414" y="430"/>
                  <a:pt x="414" y="427"/>
                </a:cubicBezTo>
                <a:cubicBezTo>
                  <a:pt x="412" y="429"/>
                  <a:pt x="411" y="432"/>
                  <a:pt x="409" y="433"/>
                </a:cubicBezTo>
                <a:close/>
                <a:moveTo>
                  <a:pt x="399" y="430"/>
                </a:moveTo>
                <a:cubicBezTo>
                  <a:pt x="398" y="431"/>
                  <a:pt x="396" y="430"/>
                  <a:pt x="397" y="431"/>
                </a:cubicBezTo>
                <a:cubicBezTo>
                  <a:pt x="397" y="430"/>
                  <a:pt x="398" y="433"/>
                  <a:pt x="399" y="432"/>
                </a:cubicBezTo>
                <a:cubicBezTo>
                  <a:pt x="399" y="432"/>
                  <a:pt x="399" y="431"/>
                  <a:pt x="398" y="431"/>
                </a:cubicBezTo>
                <a:cubicBezTo>
                  <a:pt x="399" y="431"/>
                  <a:pt x="399" y="430"/>
                  <a:pt x="399" y="430"/>
                </a:cubicBezTo>
                <a:close/>
                <a:moveTo>
                  <a:pt x="509" y="439"/>
                </a:moveTo>
                <a:cubicBezTo>
                  <a:pt x="507" y="436"/>
                  <a:pt x="504" y="433"/>
                  <a:pt x="502" y="431"/>
                </a:cubicBezTo>
                <a:cubicBezTo>
                  <a:pt x="502" y="431"/>
                  <a:pt x="502" y="432"/>
                  <a:pt x="502" y="432"/>
                </a:cubicBezTo>
                <a:cubicBezTo>
                  <a:pt x="503" y="434"/>
                  <a:pt x="505" y="435"/>
                  <a:pt x="506" y="437"/>
                </a:cubicBezTo>
                <a:cubicBezTo>
                  <a:pt x="508" y="438"/>
                  <a:pt x="509" y="440"/>
                  <a:pt x="510" y="442"/>
                </a:cubicBezTo>
                <a:cubicBezTo>
                  <a:pt x="511" y="441"/>
                  <a:pt x="509" y="440"/>
                  <a:pt x="509" y="439"/>
                </a:cubicBezTo>
                <a:close/>
                <a:moveTo>
                  <a:pt x="397" y="434"/>
                </a:moveTo>
                <a:cubicBezTo>
                  <a:pt x="398" y="434"/>
                  <a:pt x="398" y="434"/>
                  <a:pt x="399" y="434"/>
                </a:cubicBezTo>
                <a:cubicBezTo>
                  <a:pt x="399" y="433"/>
                  <a:pt x="397" y="432"/>
                  <a:pt x="397" y="432"/>
                </a:cubicBezTo>
                <a:cubicBezTo>
                  <a:pt x="398" y="432"/>
                  <a:pt x="398" y="433"/>
                  <a:pt x="398" y="434"/>
                </a:cubicBezTo>
                <a:cubicBezTo>
                  <a:pt x="397" y="433"/>
                  <a:pt x="397" y="435"/>
                  <a:pt x="397" y="434"/>
                </a:cubicBezTo>
                <a:close/>
                <a:moveTo>
                  <a:pt x="518" y="433"/>
                </a:moveTo>
                <a:cubicBezTo>
                  <a:pt x="517" y="433"/>
                  <a:pt x="517" y="432"/>
                  <a:pt x="516" y="432"/>
                </a:cubicBezTo>
                <a:cubicBezTo>
                  <a:pt x="516" y="433"/>
                  <a:pt x="517" y="434"/>
                  <a:pt x="518" y="433"/>
                </a:cubicBezTo>
                <a:close/>
                <a:moveTo>
                  <a:pt x="494" y="437"/>
                </a:moveTo>
                <a:cubicBezTo>
                  <a:pt x="495" y="437"/>
                  <a:pt x="494" y="438"/>
                  <a:pt x="494" y="436"/>
                </a:cubicBezTo>
                <a:cubicBezTo>
                  <a:pt x="493" y="436"/>
                  <a:pt x="492" y="435"/>
                  <a:pt x="492" y="435"/>
                </a:cubicBezTo>
                <a:cubicBezTo>
                  <a:pt x="492" y="436"/>
                  <a:pt x="493" y="436"/>
                  <a:pt x="493" y="437"/>
                </a:cubicBezTo>
                <a:cubicBezTo>
                  <a:pt x="495" y="438"/>
                  <a:pt x="495" y="439"/>
                  <a:pt x="496" y="440"/>
                </a:cubicBezTo>
                <a:cubicBezTo>
                  <a:pt x="497" y="439"/>
                  <a:pt x="495" y="438"/>
                  <a:pt x="494" y="437"/>
                </a:cubicBezTo>
                <a:close/>
                <a:moveTo>
                  <a:pt x="398" y="437"/>
                </a:moveTo>
                <a:cubicBezTo>
                  <a:pt x="397" y="438"/>
                  <a:pt x="396" y="439"/>
                  <a:pt x="395" y="440"/>
                </a:cubicBezTo>
                <a:cubicBezTo>
                  <a:pt x="396" y="440"/>
                  <a:pt x="395" y="441"/>
                  <a:pt x="395" y="442"/>
                </a:cubicBezTo>
                <a:cubicBezTo>
                  <a:pt x="394" y="442"/>
                  <a:pt x="393" y="442"/>
                  <a:pt x="394" y="444"/>
                </a:cubicBezTo>
                <a:cubicBezTo>
                  <a:pt x="393" y="444"/>
                  <a:pt x="393" y="444"/>
                  <a:pt x="393" y="444"/>
                </a:cubicBezTo>
                <a:cubicBezTo>
                  <a:pt x="393" y="444"/>
                  <a:pt x="393" y="443"/>
                  <a:pt x="392" y="443"/>
                </a:cubicBezTo>
                <a:cubicBezTo>
                  <a:pt x="393" y="444"/>
                  <a:pt x="392" y="444"/>
                  <a:pt x="391" y="444"/>
                </a:cubicBezTo>
                <a:cubicBezTo>
                  <a:pt x="390" y="445"/>
                  <a:pt x="387" y="446"/>
                  <a:pt x="388" y="448"/>
                </a:cubicBezTo>
                <a:cubicBezTo>
                  <a:pt x="389" y="448"/>
                  <a:pt x="389" y="450"/>
                  <a:pt x="389" y="452"/>
                </a:cubicBezTo>
                <a:cubicBezTo>
                  <a:pt x="389" y="452"/>
                  <a:pt x="390" y="451"/>
                  <a:pt x="390" y="451"/>
                </a:cubicBezTo>
                <a:cubicBezTo>
                  <a:pt x="390" y="452"/>
                  <a:pt x="390" y="452"/>
                  <a:pt x="390" y="452"/>
                </a:cubicBezTo>
                <a:cubicBezTo>
                  <a:pt x="391" y="452"/>
                  <a:pt x="391" y="453"/>
                  <a:pt x="392" y="453"/>
                </a:cubicBezTo>
                <a:cubicBezTo>
                  <a:pt x="392" y="452"/>
                  <a:pt x="392" y="452"/>
                  <a:pt x="392" y="452"/>
                </a:cubicBezTo>
                <a:cubicBezTo>
                  <a:pt x="392" y="451"/>
                  <a:pt x="391" y="451"/>
                  <a:pt x="392" y="451"/>
                </a:cubicBezTo>
                <a:cubicBezTo>
                  <a:pt x="393" y="451"/>
                  <a:pt x="392" y="451"/>
                  <a:pt x="393" y="450"/>
                </a:cubicBezTo>
                <a:cubicBezTo>
                  <a:pt x="393" y="451"/>
                  <a:pt x="393" y="451"/>
                  <a:pt x="393" y="451"/>
                </a:cubicBezTo>
                <a:cubicBezTo>
                  <a:pt x="395" y="449"/>
                  <a:pt x="396" y="449"/>
                  <a:pt x="395" y="447"/>
                </a:cubicBezTo>
                <a:cubicBezTo>
                  <a:pt x="395" y="448"/>
                  <a:pt x="394" y="448"/>
                  <a:pt x="393" y="448"/>
                </a:cubicBezTo>
                <a:cubicBezTo>
                  <a:pt x="393" y="447"/>
                  <a:pt x="394" y="446"/>
                  <a:pt x="395" y="447"/>
                </a:cubicBezTo>
                <a:cubicBezTo>
                  <a:pt x="396" y="446"/>
                  <a:pt x="395" y="444"/>
                  <a:pt x="394" y="443"/>
                </a:cubicBezTo>
                <a:cubicBezTo>
                  <a:pt x="394" y="443"/>
                  <a:pt x="394" y="442"/>
                  <a:pt x="394" y="442"/>
                </a:cubicBezTo>
                <a:cubicBezTo>
                  <a:pt x="395" y="443"/>
                  <a:pt x="395" y="443"/>
                  <a:pt x="396" y="443"/>
                </a:cubicBezTo>
                <a:cubicBezTo>
                  <a:pt x="396" y="442"/>
                  <a:pt x="397" y="443"/>
                  <a:pt x="397" y="443"/>
                </a:cubicBezTo>
                <a:cubicBezTo>
                  <a:pt x="397" y="441"/>
                  <a:pt x="399" y="440"/>
                  <a:pt x="399" y="439"/>
                </a:cubicBezTo>
                <a:cubicBezTo>
                  <a:pt x="398" y="439"/>
                  <a:pt x="398" y="438"/>
                  <a:pt x="398" y="437"/>
                </a:cubicBezTo>
                <a:close/>
                <a:moveTo>
                  <a:pt x="105" y="447"/>
                </a:moveTo>
                <a:cubicBezTo>
                  <a:pt x="104" y="448"/>
                  <a:pt x="102" y="449"/>
                  <a:pt x="102" y="451"/>
                </a:cubicBezTo>
                <a:cubicBezTo>
                  <a:pt x="100" y="453"/>
                  <a:pt x="99" y="456"/>
                  <a:pt x="98" y="458"/>
                </a:cubicBezTo>
                <a:cubicBezTo>
                  <a:pt x="98" y="459"/>
                  <a:pt x="97" y="459"/>
                  <a:pt x="97" y="461"/>
                </a:cubicBezTo>
                <a:cubicBezTo>
                  <a:pt x="96" y="461"/>
                  <a:pt x="96" y="462"/>
                  <a:pt x="96" y="464"/>
                </a:cubicBezTo>
                <a:cubicBezTo>
                  <a:pt x="93" y="467"/>
                  <a:pt x="92" y="473"/>
                  <a:pt x="90" y="477"/>
                </a:cubicBezTo>
                <a:cubicBezTo>
                  <a:pt x="89" y="479"/>
                  <a:pt x="87" y="481"/>
                  <a:pt x="87" y="483"/>
                </a:cubicBezTo>
                <a:cubicBezTo>
                  <a:pt x="88" y="482"/>
                  <a:pt x="89" y="481"/>
                  <a:pt x="89" y="479"/>
                </a:cubicBezTo>
                <a:cubicBezTo>
                  <a:pt x="94" y="470"/>
                  <a:pt x="98" y="460"/>
                  <a:pt x="104" y="451"/>
                </a:cubicBezTo>
                <a:cubicBezTo>
                  <a:pt x="103" y="449"/>
                  <a:pt x="105" y="448"/>
                  <a:pt x="105" y="447"/>
                </a:cubicBezTo>
                <a:close/>
                <a:moveTo>
                  <a:pt x="515" y="452"/>
                </a:moveTo>
                <a:cubicBezTo>
                  <a:pt x="517" y="453"/>
                  <a:pt x="518" y="455"/>
                  <a:pt x="519" y="456"/>
                </a:cubicBezTo>
                <a:cubicBezTo>
                  <a:pt x="518" y="455"/>
                  <a:pt x="517" y="451"/>
                  <a:pt x="515" y="452"/>
                </a:cubicBezTo>
                <a:close/>
                <a:moveTo>
                  <a:pt x="475" y="465"/>
                </a:moveTo>
                <a:cubicBezTo>
                  <a:pt x="475" y="467"/>
                  <a:pt x="473" y="467"/>
                  <a:pt x="473" y="469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5" y="469"/>
                  <a:pt x="473" y="469"/>
                  <a:pt x="474" y="469"/>
                </a:cubicBezTo>
                <a:cubicBezTo>
                  <a:pt x="477" y="469"/>
                  <a:pt x="479" y="465"/>
                  <a:pt x="481" y="465"/>
                </a:cubicBezTo>
                <a:cubicBezTo>
                  <a:pt x="482" y="465"/>
                  <a:pt x="484" y="463"/>
                  <a:pt x="484" y="464"/>
                </a:cubicBezTo>
                <a:cubicBezTo>
                  <a:pt x="484" y="463"/>
                  <a:pt x="484" y="463"/>
                  <a:pt x="484" y="462"/>
                </a:cubicBezTo>
                <a:cubicBezTo>
                  <a:pt x="480" y="461"/>
                  <a:pt x="479" y="466"/>
                  <a:pt x="475" y="465"/>
                </a:cubicBezTo>
                <a:close/>
                <a:moveTo>
                  <a:pt x="475" y="468"/>
                </a:moveTo>
                <a:cubicBezTo>
                  <a:pt x="475" y="468"/>
                  <a:pt x="476" y="468"/>
                  <a:pt x="475" y="467"/>
                </a:cubicBezTo>
                <a:cubicBezTo>
                  <a:pt x="477" y="467"/>
                  <a:pt x="477" y="467"/>
                  <a:pt x="477" y="467"/>
                </a:cubicBezTo>
                <a:cubicBezTo>
                  <a:pt x="476" y="468"/>
                  <a:pt x="476" y="468"/>
                  <a:pt x="475" y="468"/>
                </a:cubicBezTo>
                <a:close/>
                <a:moveTo>
                  <a:pt x="547" y="140"/>
                </a:moveTo>
                <a:cubicBezTo>
                  <a:pt x="548" y="141"/>
                  <a:pt x="547" y="141"/>
                  <a:pt x="548" y="141"/>
                </a:cubicBezTo>
                <a:cubicBezTo>
                  <a:pt x="549" y="141"/>
                  <a:pt x="548" y="140"/>
                  <a:pt x="549" y="138"/>
                </a:cubicBezTo>
                <a:cubicBezTo>
                  <a:pt x="547" y="139"/>
                  <a:pt x="547" y="137"/>
                  <a:pt x="546" y="136"/>
                </a:cubicBezTo>
                <a:cubicBezTo>
                  <a:pt x="545" y="136"/>
                  <a:pt x="545" y="136"/>
                  <a:pt x="545" y="136"/>
                </a:cubicBezTo>
                <a:cubicBezTo>
                  <a:pt x="546" y="138"/>
                  <a:pt x="546" y="140"/>
                  <a:pt x="547" y="141"/>
                </a:cubicBezTo>
                <a:cubicBezTo>
                  <a:pt x="547" y="140"/>
                  <a:pt x="547" y="141"/>
                  <a:pt x="547" y="140"/>
                </a:cubicBezTo>
                <a:close/>
                <a:moveTo>
                  <a:pt x="288" y="324"/>
                </a:moveTo>
                <a:cubicBezTo>
                  <a:pt x="288" y="321"/>
                  <a:pt x="286" y="322"/>
                  <a:pt x="284" y="324"/>
                </a:cubicBezTo>
                <a:cubicBezTo>
                  <a:pt x="285" y="324"/>
                  <a:pt x="285" y="324"/>
                  <a:pt x="285" y="324"/>
                </a:cubicBezTo>
                <a:cubicBezTo>
                  <a:pt x="286" y="325"/>
                  <a:pt x="287" y="324"/>
                  <a:pt x="288" y="324"/>
                </a:cubicBezTo>
                <a:close/>
                <a:moveTo>
                  <a:pt x="320" y="370"/>
                </a:moveTo>
                <a:cubicBezTo>
                  <a:pt x="319" y="371"/>
                  <a:pt x="318" y="370"/>
                  <a:pt x="317" y="370"/>
                </a:cubicBezTo>
                <a:cubicBezTo>
                  <a:pt x="314" y="370"/>
                  <a:pt x="311" y="371"/>
                  <a:pt x="308" y="371"/>
                </a:cubicBezTo>
                <a:cubicBezTo>
                  <a:pt x="308" y="371"/>
                  <a:pt x="307" y="371"/>
                  <a:pt x="307" y="370"/>
                </a:cubicBezTo>
                <a:cubicBezTo>
                  <a:pt x="308" y="369"/>
                  <a:pt x="309" y="368"/>
                  <a:pt x="311" y="368"/>
                </a:cubicBezTo>
                <a:cubicBezTo>
                  <a:pt x="310" y="366"/>
                  <a:pt x="311" y="365"/>
                  <a:pt x="309" y="364"/>
                </a:cubicBezTo>
                <a:cubicBezTo>
                  <a:pt x="309" y="363"/>
                  <a:pt x="308" y="364"/>
                  <a:pt x="307" y="363"/>
                </a:cubicBezTo>
                <a:cubicBezTo>
                  <a:pt x="305" y="362"/>
                  <a:pt x="305" y="357"/>
                  <a:pt x="305" y="354"/>
                </a:cubicBezTo>
                <a:cubicBezTo>
                  <a:pt x="306" y="350"/>
                  <a:pt x="308" y="347"/>
                  <a:pt x="310" y="345"/>
                </a:cubicBezTo>
                <a:cubicBezTo>
                  <a:pt x="311" y="345"/>
                  <a:pt x="312" y="345"/>
                  <a:pt x="312" y="345"/>
                </a:cubicBezTo>
                <a:cubicBezTo>
                  <a:pt x="312" y="345"/>
                  <a:pt x="312" y="344"/>
                  <a:pt x="313" y="344"/>
                </a:cubicBezTo>
                <a:cubicBezTo>
                  <a:pt x="311" y="343"/>
                  <a:pt x="311" y="340"/>
                  <a:pt x="310" y="338"/>
                </a:cubicBezTo>
                <a:cubicBezTo>
                  <a:pt x="307" y="338"/>
                  <a:pt x="303" y="338"/>
                  <a:pt x="301" y="336"/>
                </a:cubicBezTo>
                <a:cubicBezTo>
                  <a:pt x="302" y="335"/>
                  <a:pt x="302" y="333"/>
                  <a:pt x="302" y="332"/>
                </a:cubicBezTo>
                <a:cubicBezTo>
                  <a:pt x="301" y="329"/>
                  <a:pt x="296" y="331"/>
                  <a:pt x="296" y="328"/>
                </a:cubicBezTo>
                <a:cubicBezTo>
                  <a:pt x="295" y="329"/>
                  <a:pt x="294" y="327"/>
                  <a:pt x="292" y="327"/>
                </a:cubicBezTo>
                <a:cubicBezTo>
                  <a:pt x="292" y="327"/>
                  <a:pt x="292" y="328"/>
                  <a:pt x="291" y="329"/>
                </a:cubicBezTo>
                <a:cubicBezTo>
                  <a:pt x="290" y="327"/>
                  <a:pt x="288" y="327"/>
                  <a:pt x="287" y="325"/>
                </a:cubicBezTo>
                <a:cubicBezTo>
                  <a:pt x="286" y="325"/>
                  <a:pt x="284" y="326"/>
                  <a:pt x="284" y="328"/>
                </a:cubicBezTo>
                <a:cubicBezTo>
                  <a:pt x="284" y="329"/>
                  <a:pt x="286" y="328"/>
                  <a:pt x="286" y="329"/>
                </a:cubicBezTo>
                <a:cubicBezTo>
                  <a:pt x="282" y="331"/>
                  <a:pt x="283" y="337"/>
                  <a:pt x="279" y="337"/>
                </a:cubicBezTo>
                <a:cubicBezTo>
                  <a:pt x="279" y="340"/>
                  <a:pt x="275" y="342"/>
                  <a:pt x="273" y="341"/>
                </a:cubicBezTo>
                <a:cubicBezTo>
                  <a:pt x="273" y="343"/>
                  <a:pt x="272" y="343"/>
                  <a:pt x="271" y="344"/>
                </a:cubicBezTo>
                <a:cubicBezTo>
                  <a:pt x="269" y="344"/>
                  <a:pt x="269" y="341"/>
                  <a:pt x="267" y="342"/>
                </a:cubicBezTo>
                <a:cubicBezTo>
                  <a:pt x="267" y="344"/>
                  <a:pt x="270" y="346"/>
                  <a:pt x="270" y="349"/>
                </a:cubicBezTo>
                <a:cubicBezTo>
                  <a:pt x="270" y="350"/>
                  <a:pt x="270" y="352"/>
                  <a:pt x="269" y="354"/>
                </a:cubicBezTo>
                <a:cubicBezTo>
                  <a:pt x="268" y="358"/>
                  <a:pt x="266" y="362"/>
                  <a:pt x="266" y="366"/>
                </a:cubicBezTo>
                <a:cubicBezTo>
                  <a:pt x="265" y="370"/>
                  <a:pt x="268" y="372"/>
                  <a:pt x="269" y="377"/>
                </a:cubicBezTo>
                <a:cubicBezTo>
                  <a:pt x="269" y="377"/>
                  <a:pt x="270" y="377"/>
                  <a:pt x="270" y="377"/>
                </a:cubicBezTo>
                <a:cubicBezTo>
                  <a:pt x="269" y="378"/>
                  <a:pt x="270" y="381"/>
                  <a:pt x="271" y="381"/>
                </a:cubicBezTo>
                <a:cubicBezTo>
                  <a:pt x="272" y="383"/>
                  <a:pt x="272" y="386"/>
                  <a:pt x="274" y="389"/>
                </a:cubicBezTo>
                <a:cubicBezTo>
                  <a:pt x="277" y="392"/>
                  <a:pt x="281" y="395"/>
                  <a:pt x="283" y="398"/>
                </a:cubicBezTo>
                <a:cubicBezTo>
                  <a:pt x="283" y="398"/>
                  <a:pt x="282" y="398"/>
                  <a:pt x="282" y="398"/>
                </a:cubicBezTo>
                <a:cubicBezTo>
                  <a:pt x="286" y="403"/>
                  <a:pt x="293" y="406"/>
                  <a:pt x="299" y="407"/>
                </a:cubicBezTo>
                <a:cubicBezTo>
                  <a:pt x="300" y="406"/>
                  <a:pt x="300" y="406"/>
                  <a:pt x="301" y="405"/>
                </a:cubicBezTo>
                <a:cubicBezTo>
                  <a:pt x="303" y="410"/>
                  <a:pt x="311" y="406"/>
                  <a:pt x="309" y="402"/>
                </a:cubicBezTo>
                <a:cubicBezTo>
                  <a:pt x="310" y="402"/>
                  <a:pt x="310" y="399"/>
                  <a:pt x="311" y="398"/>
                </a:cubicBezTo>
                <a:cubicBezTo>
                  <a:pt x="310" y="397"/>
                  <a:pt x="312" y="395"/>
                  <a:pt x="313" y="393"/>
                </a:cubicBezTo>
                <a:cubicBezTo>
                  <a:pt x="313" y="392"/>
                  <a:pt x="312" y="391"/>
                  <a:pt x="312" y="390"/>
                </a:cubicBezTo>
                <a:cubicBezTo>
                  <a:pt x="312" y="386"/>
                  <a:pt x="314" y="384"/>
                  <a:pt x="311" y="383"/>
                </a:cubicBezTo>
                <a:cubicBezTo>
                  <a:pt x="311" y="378"/>
                  <a:pt x="307" y="379"/>
                  <a:pt x="307" y="374"/>
                </a:cubicBezTo>
                <a:cubicBezTo>
                  <a:pt x="311" y="374"/>
                  <a:pt x="314" y="372"/>
                  <a:pt x="317" y="372"/>
                </a:cubicBezTo>
                <a:cubicBezTo>
                  <a:pt x="316" y="374"/>
                  <a:pt x="313" y="377"/>
                  <a:pt x="313" y="380"/>
                </a:cubicBezTo>
                <a:cubicBezTo>
                  <a:pt x="313" y="381"/>
                  <a:pt x="315" y="383"/>
                  <a:pt x="317" y="383"/>
                </a:cubicBezTo>
                <a:cubicBezTo>
                  <a:pt x="320" y="384"/>
                  <a:pt x="323" y="380"/>
                  <a:pt x="322" y="376"/>
                </a:cubicBezTo>
                <a:cubicBezTo>
                  <a:pt x="322" y="374"/>
                  <a:pt x="320" y="372"/>
                  <a:pt x="320" y="370"/>
                </a:cubicBezTo>
                <a:close/>
                <a:moveTo>
                  <a:pt x="288" y="328"/>
                </a:moveTo>
                <a:cubicBezTo>
                  <a:pt x="287" y="328"/>
                  <a:pt x="287" y="328"/>
                  <a:pt x="287" y="328"/>
                </a:cubicBezTo>
                <a:cubicBezTo>
                  <a:pt x="287" y="328"/>
                  <a:pt x="287" y="327"/>
                  <a:pt x="288" y="327"/>
                </a:cubicBezTo>
                <a:cubicBezTo>
                  <a:pt x="289" y="327"/>
                  <a:pt x="287" y="328"/>
                  <a:pt x="288" y="328"/>
                </a:cubicBezTo>
                <a:close/>
                <a:moveTo>
                  <a:pt x="266" y="336"/>
                </a:moveTo>
                <a:cubicBezTo>
                  <a:pt x="264" y="337"/>
                  <a:pt x="262" y="339"/>
                  <a:pt x="260" y="338"/>
                </a:cubicBezTo>
                <a:cubicBezTo>
                  <a:pt x="260" y="339"/>
                  <a:pt x="259" y="340"/>
                  <a:pt x="259" y="342"/>
                </a:cubicBezTo>
                <a:cubicBezTo>
                  <a:pt x="262" y="343"/>
                  <a:pt x="262" y="340"/>
                  <a:pt x="265" y="339"/>
                </a:cubicBezTo>
                <a:cubicBezTo>
                  <a:pt x="264" y="338"/>
                  <a:pt x="267" y="337"/>
                  <a:pt x="266" y="336"/>
                </a:cubicBezTo>
                <a:close/>
                <a:moveTo>
                  <a:pt x="375" y="355"/>
                </a:moveTo>
                <a:cubicBezTo>
                  <a:pt x="373" y="356"/>
                  <a:pt x="371" y="356"/>
                  <a:pt x="370" y="358"/>
                </a:cubicBezTo>
                <a:cubicBezTo>
                  <a:pt x="370" y="357"/>
                  <a:pt x="369" y="358"/>
                  <a:pt x="370" y="359"/>
                </a:cubicBezTo>
                <a:cubicBezTo>
                  <a:pt x="370" y="357"/>
                  <a:pt x="370" y="359"/>
                  <a:pt x="370" y="359"/>
                </a:cubicBezTo>
                <a:cubicBezTo>
                  <a:pt x="369" y="358"/>
                  <a:pt x="369" y="360"/>
                  <a:pt x="369" y="359"/>
                </a:cubicBezTo>
                <a:cubicBezTo>
                  <a:pt x="369" y="360"/>
                  <a:pt x="369" y="361"/>
                  <a:pt x="370" y="362"/>
                </a:cubicBezTo>
                <a:cubicBezTo>
                  <a:pt x="369" y="361"/>
                  <a:pt x="369" y="361"/>
                  <a:pt x="369" y="361"/>
                </a:cubicBezTo>
                <a:cubicBezTo>
                  <a:pt x="370" y="361"/>
                  <a:pt x="368" y="361"/>
                  <a:pt x="368" y="360"/>
                </a:cubicBezTo>
                <a:cubicBezTo>
                  <a:pt x="369" y="360"/>
                  <a:pt x="369" y="360"/>
                  <a:pt x="368" y="359"/>
                </a:cubicBezTo>
                <a:cubicBezTo>
                  <a:pt x="368" y="360"/>
                  <a:pt x="368" y="361"/>
                  <a:pt x="368" y="361"/>
                </a:cubicBezTo>
                <a:cubicBezTo>
                  <a:pt x="368" y="362"/>
                  <a:pt x="369" y="361"/>
                  <a:pt x="369" y="362"/>
                </a:cubicBezTo>
                <a:cubicBezTo>
                  <a:pt x="368" y="362"/>
                  <a:pt x="369" y="363"/>
                  <a:pt x="368" y="363"/>
                </a:cubicBezTo>
                <a:cubicBezTo>
                  <a:pt x="368" y="363"/>
                  <a:pt x="367" y="362"/>
                  <a:pt x="367" y="362"/>
                </a:cubicBezTo>
                <a:cubicBezTo>
                  <a:pt x="367" y="364"/>
                  <a:pt x="366" y="364"/>
                  <a:pt x="366" y="364"/>
                </a:cubicBezTo>
                <a:cubicBezTo>
                  <a:pt x="367" y="366"/>
                  <a:pt x="368" y="370"/>
                  <a:pt x="372" y="369"/>
                </a:cubicBezTo>
                <a:cubicBezTo>
                  <a:pt x="372" y="368"/>
                  <a:pt x="373" y="369"/>
                  <a:pt x="373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70"/>
                  <a:pt x="374" y="368"/>
                  <a:pt x="375" y="368"/>
                </a:cubicBezTo>
                <a:cubicBezTo>
                  <a:pt x="377" y="366"/>
                  <a:pt x="376" y="362"/>
                  <a:pt x="378" y="361"/>
                </a:cubicBezTo>
                <a:cubicBezTo>
                  <a:pt x="377" y="359"/>
                  <a:pt x="377" y="357"/>
                  <a:pt x="375" y="355"/>
                </a:cubicBezTo>
                <a:close/>
                <a:moveTo>
                  <a:pt x="443" y="385"/>
                </a:moveTo>
                <a:cubicBezTo>
                  <a:pt x="442" y="385"/>
                  <a:pt x="442" y="384"/>
                  <a:pt x="441" y="384"/>
                </a:cubicBezTo>
                <a:cubicBezTo>
                  <a:pt x="443" y="386"/>
                  <a:pt x="443" y="389"/>
                  <a:pt x="446" y="390"/>
                </a:cubicBezTo>
                <a:cubicBezTo>
                  <a:pt x="446" y="387"/>
                  <a:pt x="443" y="387"/>
                  <a:pt x="443" y="385"/>
                </a:cubicBezTo>
                <a:close/>
                <a:moveTo>
                  <a:pt x="154" y="405"/>
                </a:moveTo>
                <a:cubicBezTo>
                  <a:pt x="155" y="406"/>
                  <a:pt x="153" y="406"/>
                  <a:pt x="154" y="407"/>
                </a:cubicBezTo>
                <a:cubicBezTo>
                  <a:pt x="155" y="408"/>
                  <a:pt x="158" y="408"/>
                  <a:pt x="157" y="406"/>
                </a:cubicBezTo>
                <a:cubicBezTo>
                  <a:pt x="156" y="406"/>
                  <a:pt x="156" y="405"/>
                  <a:pt x="154" y="405"/>
                </a:cubicBezTo>
                <a:close/>
                <a:moveTo>
                  <a:pt x="425" y="407"/>
                </a:moveTo>
                <a:cubicBezTo>
                  <a:pt x="425" y="407"/>
                  <a:pt x="426" y="407"/>
                  <a:pt x="426" y="408"/>
                </a:cubicBezTo>
                <a:cubicBezTo>
                  <a:pt x="425" y="408"/>
                  <a:pt x="426" y="408"/>
                  <a:pt x="425" y="408"/>
                </a:cubicBezTo>
                <a:cubicBezTo>
                  <a:pt x="425" y="408"/>
                  <a:pt x="425" y="408"/>
                  <a:pt x="426" y="407"/>
                </a:cubicBezTo>
                <a:cubicBezTo>
                  <a:pt x="425" y="407"/>
                  <a:pt x="425" y="408"/>
                  <a:pt x="424" y="407"/>
                </a:cubicBezTo>
                <a:cubicBezTo>
                  <a:pt x="424" y="408"/>
                  <a:pt x="425" y="409"/>
                  <a:pt x="424" y="410"/>
                </a:cubicBezTo>
                <a:cubicBezTo>
                  <a:pt x="426" y="410"/>
                  <a:pt x="426" y="410"/>
                  <a:pt x="426" y="410"/>
                </a:cubicBezTo>
                <a:cubicBezTo>
                  <a:pt x="426" y="409"/>
                  <a:pt x="426" y="408"/>
                  <a:pt x="426" y="407"/>
                </a:cubicBezTo>
                <a:cubicBezTo>
                  <a:pt x="426" y="407"/>
                  <a:pt x="425" y="406"/>
                  <a:pt x="425" y="407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8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79" name="title"/>
          <p:cNvSpPr/>
          <p:nvPr/>
        </p:nvSpPr>
        <p:spPr>
          <a:xfrm>
            <a:off x="8259480" y="741600"/>
            <a:ext cx="310284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2800" b="1" strike="noStrike" spc="299">
                <a:solidFill>
                  <a:schemeClr val="lt1"/>
                </a:solidFill>
                <a:latin typeface="Arial"/>
                <a:ea typeface="微软雅黑"/>
              </a:rPr>
              <a:t>心理健康与幸福感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content"/>
          <p:cNvSpPr/>
          <p:nvPr/>
        </p:nvSpPr>
        <p:spPr>
          <a:xfrm>
            <a:off x="8685360" y="2215440"/>
            <a:ext cx="22806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1800" b="0" strike="noStrike" spc="148">
                <a:solidFill>
                  <a:schemeClr val="lt1"/>
                </a:solidFill>
                <a:latin typeface="Arial"/>
                <a:ea typeface="微软雅黑"/>
              </a:rPr>
              <a:t>良好的心理健康状态对个人幸福感和生活满意度有着重要影响。心理健康问题可能成为幸福感的障碍，因此维护心理健康至关重要。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82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520" y="1848600"/>
            <a:ext cx="4106880" cy="28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3" name="Freeform 5"/>
          <p:cNvSpPr/>
          <p:nvPr/>
        </p:nvSpPr>
        <p:spPr>
          <a:xfrm>
            <a:off x="0" y="4187880"/>
            <a:ext cx="11732760" cy="2669760"/>
          </a:xfrm>
          <a:custGeom>
            <a:gdLst>
              <a:gd name="textAreaLeft" fmla="*/ 0 w 11732760"/>
              <a:gd name="textAreaRight" fmla="*/ 11733120 w 11732760"/>
              <a:gd name="textAreaTop" fmla="*/ 0 h 2669760"/>
              <a:gd name="textAreaBottom" fmla="*/ 2670120 h 2669760"/>
            </a:gdLst>
            <a:rect l="textAreaLeft" t="textAreaTop" r="textAreaRight" b="textAreaBottom"/>
            <a:pathLst>
              <a:path w="3126" h="709">
                <a:moveTo>
                  <a:pt x="2926" y="709"/>
                </a:moveTo>
                <a:cubicBezTo>
                  <a:pt x="2925" y="704"/>
                  <a:pt x="2934" y="709"/>
                  <a:pt x="2932" y="703"/>
                </a:cubicBezTo>
                <a:cubicBezTo>
                  <a:pt x="2922" y="702"/>
                  <a:pt x="2917" y="701"/>
                  <a:pt x="2910" y="698"/>
                </a:cubicBezTo>
                <a:cubicBezTo>
                  <a:pt x="2904" y="698"/>
                  <a:pt x="2903" y="703"/>
                  <a:pt x="2898" y="705"/>
                </a:cubicBezTo>
                <a:cubicBezTo>
                  <a:pt x="2899" y="706"/>
                  <a:pt x="2899" y="708"/>
                  <a:pt x="2899" y="709"/>
                </a:cubicBezTo>
                <a:lnTo>
                  <a:pt x="2926" y="709"/>
                </a:lnTo>
                <a:close/>
                <a:moveTo>
                  <a:pt x="2821" y="709"/>
                </a:moveTo>
                <a:cubicBezTo>
                  <a:pt x="2818" y="705"/>
                  <a:pt x="2814" y="701"/>
                  <a:pt x="2808" y="705"/>
                </a:cubicBezTo>
                <a:cubicBezTo>
                  <a:pt x="2808" y="707"/>
                  <a:pt x="2807" y="708"/>
                  <a:pt x="2807" y="709"/>
                </a:cubicBezTo>
                <a:lnTo>
                  <a:pt x="2821" y="709"/>
                </a:lnTo>
                <a:close/>
                <a:moveTo>
                  <a:pt x="3042" y="709"/>
                </a:moveTo>
                <a:cubicBezTo>
                  <a:pt x="3043" y="708"/>
                  <a:pt x="3043" y="707"/>
                  <a:pt x="3043" y="707"/>
                </a:cubicBezTo>
                <a:cubicBezTo>
                  <a:pt x="3038" y="708"/>
                  <a:pt x="3035" y="705"/>
                  <a:pt x="3033" y="707"/>
                </a:cubicBezTo>
                <a:cubicBezTo>
                  <a:pt x="3032" y="708"/>
                  <a:pt x="3033" y="708"/>
                  <a:pt x="3033" y="709"/>
                </a:cubicBezTo>
                <a:lnTo>
                  <a:pt x="3042" y="709"/>
                </a:lnTo>
                <a:close/>
                <a:moveTo>
                  <a:pt x="2983" y="709"/>
                </a:moveTo>
                <a:cubicBezTo>
                  <a:pt x="2982" y="706"/>
                  <a:pt x="2979" y="705"/>
                  <a:pt x="2976" y="706"/>
                </a:cubicBezTo>
                <a:cubicBezTo>
                  <a:pt x="2976" y="707"/>
                  <a:pt x="2977" y="708"/>
                  <a:pt x="2979" y="709"/>
                </a:cubicBezTo>
                <a:lnTo>
                  <a:pt x="2983" y="709"/>
                </a:lnTo>
                <a:close/>
                <a:moveTo>
                  <a:pt x="2782" y="701"/>
                </a:moveTo>
                <a:cubicBezTo>
                  <a:pt x="2784" y="704"/>
                  <a:pt x="2788" y="706"/>
                  <a:pt x="2790" y="708"/>
                </a:cubicBezTo>
                <a:cubicBezTo>
                  <a:pt x="2791" y="708"/>
                  <a:pt x="2792" y="707"/>
                  <a:pt x="2793" y="707"/>
                </a:cubicBezTo>
                <a:cubicBezTo>
                  <a:pt x="2793" y="704"/>
                  <a:pt x="2793" y="704"/>
                  <a:pt x="2793" y="704"/>
                </a:cubicBezTo>
                <a:cubicBezTo>
                  <a:pt x="2790" y="704"/>
                  <a:pt x="2787" y="703"/>
                  <a:pt x="2785" y="702"/>
                </a:cubicBezTo>
                <a:cubicBezTo>
                  <a:pt x="2790" y="699"/>
                  <a:pt x="2784" y="699"/>
                  <a:pt x="2784" y="694"/>
                </a:cubicBezTo>
                <a:cubicBezTo>
                  <a:pt x="2775" y="697"/>
                  <a:pt x="2778" y="687"/>
                  <a:pt x="2776" y="686"/>
                </a:cubicBezTo>
                <a:cubicBezTo>
                  <a:pt x="2777" y="686"/>
                  <a:pt x="2768" y="695"/>
                  <a:pt x="2772" y="686"/>
                </a:cubicBezTo>
                <a:cubicBezTo>
                  <a:pt x="2765" y="686"/>
                  <a:pt x="2754" y="684"/>
                  <a:pt x="2747" y="687"/>
                </a:cubicBezTo>
                <a:cubicBezTo>
                  <a:pt x="2752" y="700"/>
                  <a:pt x="2770" y="704"/>
                  <a:pt x="2782" y="701"/>
                </a:cubicBezTo>
                <a:close/>
                <a:moveTo>
                  <a:pt x="3117" y="691"/>
                </a:moveTo>
                <a:cubicBezTo>
                  <a:pt x="3117" y="695"/>
                  <a:pt x="3122" y="694"/>
                  <a:pt x="3125" y="693"/>
                </a:cubicBezTo>
                <a:cubicBezTo>
                  <a:pt x="3126" y="688"/>
                  <a:pt x="3119" y="689"/>
                  <a:pt x="3117" y="691"/>
                </a:cubicBezTo>
                <a:close/>
                <a:moveTo>
                  <a:pt x="2868" y="681"/>
                </a:moveTo>
                <a:cubicBezTo>
                  <a:pt x="2853" y="679"/>
                  <a:pt x="2851" y="682"/>
                  <a:pt x="2839" y="682"/>
                </a:cubicBezTo>
                <a:cubicBezTo>
                  <a:pt x="2837" y="687"/>
                  <a:pt x="2844" y="682"/>
                  <a:pt x="2843" y="686"/>
                </a:cubicBezTo>
                <a:cubicBezTo>
                  <a:pt x="2843" y="690"/>
                  <a:pt x="2841" y="685"/>
                  <a:pt x="2838" y="686"/>
                </a:cubicBezTo>
                <a:cubicBezTo>
                  <a:pt x="2838" y="688"/>
                  <a:pt x="2840" y="693"/>
                  <a:pt x="2836" y="691"/>
                </a:cubicBezTo>
                <a:cubicBezTo>
                  <a:pt x="2839" y="695"/>
                  <a:pt x="2837" y="697"/>
                  <a:pt x="2840" y="701"/>
                </a:cubicBezTo>
                <a:cubicBezTo>
                  <a:pt x="2848" y="694"/>
                  <a:pt x="2858" y="696"/>
                  <a:pt x="2869" y="691"/>
                </a:cubicBezTo>
                <a:cubicBezTo>
                  <a:pt x="2869" y="689"/>
                  <a:pt x="2865" y="691"/>
                  <a:pt x="2865" y="687"/>
                </a:cubicBezTo>
                <a:cubicBezTo>
                  <a:pt x="2865" y="685"/>
                  <a:pt x="2870" y="687"/>
                  <a:pt x="2872" y="686"/>
                </a:cubicBezTo>
                <a:cubicBezTo>
                  <a:pt x="2872" y="684"/>
                  <a:pt x="2870" y="685"/>
                  <a:pt x="2869" y="685"/>
                </a:cubicBezTo>
                <a:cubicBezTo>
                  <a:pt x="2866" y="684"/>
                  <a:pt x="2871" y="682"/>
                  <a:pt x="2868" y="681"/>
                </a:cubicBezTo>
                <a:close/>
                <a:moveTo>
                  <a:pt x="2914" y="687"/>
                </a:moveTo>
                <a:cubicBezTo>
                  <a:pt x="2911" y="686"/>
                  <a:pt x="2907" y="685"/>
                  <a:pt x="2907" y="690"/>
                </a:cubicBezTo>
                <a:cubicBezTo>
                  <a:pt x="2910" y="690"/>
                  <a:pt x="2914" y="691"/>
                  <a:pt x="2914" y="687"/>
                </a:cubicBezTo>
                <a:close/>
                <a:moveTo>
                  <a:pt x="2614" y="695"/>
                </a:moveTo>
                <a:cubicBezTo>
                  <a:pt x="2605" y="692"/>
                  <a:pt x="2610" y="684"/>
                  <a:pt x="2598" y="684"/>
                </a:cubicBezTo>
                <a:cubicBezTo>
                  <a:pt x="2594" y="692"/>
                  <a:pt x="2603" y="700"/>
                  <a:pt x="2614" y="695"/>
                </a:cubicBezTo>
                <a:close/>
                <a:moveTo>
                  <a:pt x="2050" y="709"/>
                </a:moveTo>
                <a:cubicBezTo>
                  <a:pt x="2048" y="707"/>
                  <a:pt x="2047" y="708"/>
                  <a:pt x="2047" y="709"/>
                </a:cubicBezTo>
                <a:lnTo>
                  <a:pt x="2050" y="709"/>
                </a:lnTo>
                <a:close/>
                <a:moveTo>
                  <a:pt x="2538" y="691"/>
                </a:moveTo>
                <a:cubicBezTo>
                  <a:pt x="2534" y="689"/>
                  <a:pt x="2526" y="685"/>
                  <a:pt x="2523" y="686"/>
                </a:cubicBezTo>
                <a:cubicBezTo>
                  <a:pt x="2523" y="694"/>
                  <a:pt x="2533" y="692"/>
                  <a:pt x="2538" y="691"/>
                </a:cubicBezTo>
                <a:close/>
                <a:moveTo>
                  <a:pt x="2542" y="682"/>
                </a:moveTo>
                <a:cubicBezTo>
                  <a:pt x="2543" y="683"/>
                  <a:pt x="2546" y="684"/>
                  <a:pt x="2550" y="684"/>
                </a:cubicBezTo>
                <a:cubicBezTo>
                  <a:pt x="2550" y="687"/>
                  <a:pt x="2545" y="689"/>
                  <a:pt x="2549" y="692"/>
                </a:cubicBezTo>
                <a:cubicBezTo>
                  <a:pt x="2550" y="691"/>
                  <a:pt x="2550" y="689"/>
                  <a:pt x="2553" y="689"/>
                </a:cubicBezTo>
                <a:cubicBezTo>
                  <a:pt x="2554" y="683"/>
                  <a:pt x="2550" y="682"/>
                  <a:pt x="2549" y="677"/>
                </a:cubicBezTo>
                <a:cubicBezTo>
                  <a:pt x="2547" y="683"/>
                  <a:pt x="2548" y="679"/>
                  <a:pt x="2543" y="677"/>
                </a:cubicBezTo>
                <a:cubicBezTo>
                  <a:pt x="2543" y="679"/>
                  <a:pt x="2543" y="681"/>
                  <a:pt x="2542" y="682"/>
                </a:cubicBezTo>
                <a:close/>
                <a:moveTo>
                  <a:pt x="2728" y="681"/>
                </a:moveTo>
                <a:cubicBezTo>
                  <a:pt x="2728" y="679"/>
                  <a:pt x="2727" y="678"/>
                  <a:pt x="2725" y="677"/>
                </a:cubicBezTo>
                <a:cubicBezTo>
                  <a:pt x="2720" y="677"/>
                  <a:pt x="2726" y="679"/>
                  <a:pt x="2723" y="682"/>
                </a:cubicBezTo>
                <a:cubicBezTo>
                  <a:pt x="2717" y="681"/>
                  <a:pt x="2716" y="681"/>
                  <a:pt x="2708" y="681"/>
                </a:cubicBezTo>
                <a:cubicBezTo>
                  <a:pt x="2710" y="688"/>
                  <a:pt x="2722" y="682"/>
                  <a:pt x="2728" y="681"/>
                </a:cubicBezTo>
                <a:close/>
                <a:moveTo>
                  <a:pt x="2504" y="686"/>
                </a:moveTo>
                <a:cubicBezTo>
                  <a:pt x="2504" y="688"/>
                  <a:pt x="2506" y="687"/>
                  <a:pt x="2508" y="687"/>
                </a:cubicBezTo>
                <a:cubicBezTo>
                  <a:pt x="2508" y="680"/>
                  <a:pt x="2508" y="680"/>
                  <a:pt x="2508" y="680"/>
                </a:cubicBezTo>
                <a:cubicBezTo>
                  <a:pt x="2502" y="678"/>
                  <a:pt x="2507" y="686"/>
                  <a:pt x="2504" y="686"/>
                </a:cubicBezTo>
                <a:close/>
                <a:moveTo>
                  <a:pt x="2501" y="685"/>
                </a:moveTo>
                <a:cubicBezTo>
                  <a:pt x="2498" y="681"/>
                  <a:pt x="2495" y="679"/>
                  <a:pt x="2489" y="679"/>
                </a:cubicBezTo>
                <a:cubicBezTo>
                  <a:pt x="2490" y="683"/>
                  <a:pt x="2496" y="684"/>
                  <a:pt x="2501" y="685"/>
                </a:cubicBezTo>
                <a:close/>
                <a:moveTo>
                  <a:pt x="2714" y="663"/>
                </a:moveTo>
                <a:cubicBezTo>
                  <a:pt x="2715" y="668"/>
                  <a:pt x="2720" y="669"/>
                  <a:pt x="2722" y="672"/>
                </a:cubicBezTo>
                <a:cubicBezTo>
                  <a:pt x="2724" y="671"/>
                  <a:pt x="2727" y="671"/>
                  <a:pt x="2729" y="669"/>
                </a:cubicBezTo>
                <a:cubicBezTo>
                  <a:pt x="2728" y="662"/>
                  <a:pt x="2726" y="656"/>
                  <a:pt x="2721" y="651"/>
                </a:cubicBezTo>
                <a:cubicBezTo>
                  <a:pt x="2716" y="654"/>
                  <a:pt x="2720" y="663"/>
                  <a:pt x="2714" y="663"/>
                </a:cubicBezTo>
                <a:close/>
                <a:moveTo>
                  <a:pt x="2703" y="668"/>
                </a:moveTo>
                <a:cubicBezTo>
                  <a:pt x="2707" y="669"/>
                  <a:pt x="2710" y="669"/>
                  <a:pt x="2713" y="666"/>
                </a:cubicBezTo>
                <a:cubicBezTo>
                  <a:pt x="2713" y="661"/>
                  <a:pt x="2701" y="663"/>
                  <a:pt x="2703" y="668"/>
                </a:cubicBezTo>
                <a:close/>
                <a:moveTo>
                  <a:pt x="2647" y="670"/>
                </a:moveTo>
                <a:cubicBezTo>
                  <a:pt x="2651" y="669"/>
                  <a:pt x="2648" y="665"/>
                  <a:pt x="2646" y="663"/>
                </a:cubicBezTo>
                <a:cubicBezTo>
                  <a:pt x="2643" y="664"/>
                  <a:pt x="2646" y="669"/>
                  <a:pt x="2647" y="670"/>
                </a:cubicBezTo>
                <a:close/>
                <a:moveTo>
                  <a:pt x="2545" y="662"/>
                </a:moveTo>
                <a:cubicBezTo>
                  <a:pt x="2556" y="666"/>
                  <a:pt x="2567" y="675"/>
                  <a:pt x="2569" y="657"/>
                </a:cubicBezTo>
                <a:cubicBezTo>
                  <a:pt x="2559" y="654"/>
                  <a:pt x="2554" y="656"/>
                  <a:pt x="2544" y="656"/>
                </a:cubicBezTo>
                <a:lnTo>
                  <a:pt x="2545" y="662"/>
                </a:lnTo>
                <a:close/>
                <a:moveTo>
                  <a:pt x="2466" y="663"/>
                </a:moveTo>
                <a:cubicBezTo>
                  <a:pt x="2466" y="660"/>
                  <a:pt x="2460" y="663"/>
                  <a:pt x="2457" y="662"/>
                </a:cubicBezTo>
                <a:cubicBezTo>
                  <a:pt x="2457" y="670"/>
                  <a:pt x="2457" y="670"/>
                  <a:pt x="2457" y="670"/>
                </a:cubicBezTo>
                <a:cubicBezTo>
                  <a:pt x="2463" y="667"/>
                  <a:pt x="2473" y="673"/>
                  <a:pt x="2473" y="666"/>
                </a:cubicBezTo>
                <a:cubicBezTo>
                  <a:pt x="2470" y="668"/>
                  <a:pt x="2462" y="667"/>
                  <a:pt x="2466" y="663"/>
                </a:cubicBezTo>
                <a:close/>
                <a:moveTo>
                  <a:pt x="2578" y="657"/>
                </a:moveTo>
                <a:cubicBezTo>
                  <a:pt x="2575" y="658"/>
                  <a:pt x="2578" y="664"/>
                  <a:pt x="2579" y="665"/>
                </a:cubicBezTo>
                <a:cubicBezTo>
                  <a:pt x="2583" y="664"/>
                  <a:pt x="2580" y="659"/>
                  <a:pt x="2578" y="657"/>
                </a:cubicBezTo>
                <a:close/>
                <a:moveTo>
                  <a:pt x="2432" y="654"/>
                </a:moveTo>
                <a:cubicBezTo>
                  <a:pt x="2432" y="657"/>
                  <a:pt x="2427" y="657"/>
                  <a:pt x="2428" y="661"/>
                </a:cubicBezTo>
                <a:cubicBezTo>
                  <a:pt x="2434" y="660"/>
                  <a:pt x="2435" y="664"/>
                  <a:pt x="2437" y="667"/>
                </a:cubicBezTo>
                <a:cubicBezTo>
                  <a:pt x="2440" y="667"/>
                  <a:pt x="2436" y="653"/>
                  <a:pt x="2446" y="659"/>
                </a:cubicBezTo>
                <a:cubicBezTo>
                  <a:pt x="2447" y="654"/>
                  <a:pt x="2448" y="656"/>
                  <a:pt x="2451" y="654"/>
                </a:cubicBezTo>
                <a:cubicBezTo>
                  <a:pt x="2445" y="652"/>
                  <a:pt x="2440" y="655"/>
                  <a:pt x="2432" y="654"/>
                </a:cubicBezTo>
                <a:close/>
                <a:moveTo>
                  <a:pt x="2459" y="658"/>
                </a:moveTo>
                <a:cubicBezTo>
                  <a:pt x="2462" y="659"/>
                  <a:pt x="2463" y="657"/>
                  <a:pt x="2465" y="657"/>
                </a:cubicBezTo>
                <a:cubicBezTo>
                  <a:pt x="2464" y="652"/>
                  <a:pt x="2462" y="651"/>
                  <a:pt x="2460" y="649"/>
                </a:cubicBezTo>
                <a:cubicBezTo>
                  <a:pt x="2458" y="651"/>
                  <a:pt x="2461" y="654"/>
                  <a:pt x="2459" y="658"/>
                </a:cubicBezTo>
                <a:close/>
                <a:moveTo>
                  <a:pt x="2028" y="665"/>
                </a:moveTo>
                <a:cubicBezTo>
                  <a:pt x="2025" y="667"/>
                  <a:pt x="2020" y="667"/>
                  <a:pt x="2017" y="668"/>
                </a:cubicBezTo>
                <a:cubicBezTo>
                  <a:pt x="2022" y="673"/>
                  <a:pt x="2035" y="678"/>
                  <a:pt x="2039" y="669"/>
                </a:cubicBezTo>
                <a:cubicBezTo>
                  <a:pt x="2034" y="669"/>
                  <a:pt x="2027" y="674"/>
                  <a:pt x="2028" y="665"/>
                </a:cubicBezTo>
                <a:close/>
                <a:moveTo>
                  <a:pt x="2714" y="644"/>
                </a:moveTo>
                <a:cubicBezTo>
                  <a:pt x="2720" y="640"/>
                  <a:pt x="2704" y="637"/>
                  <a:pt x="2706" y="644"/>
                </a:cubicBezTo>
                <a:cubicBezTo>
                  <a:pt x="2707" y="643"/>
                  <a:pt x="2714" y="641"/>
                  <a:pt x="2714" y="644"/>
                </a:cubicBezTo>
                <a:close/>
                <a:moveTo>
                  <a:pt x="2740" y="633"/>
                </a:moveTo>
                <a:cubicBezTo>
                  <a:pt x="2732" y="629"/>
                  <a:pt x="2718" y="633"/>
                  <a:pt x="2709" y="634"/>
                </a:cubicBezTo>
                <a:cubicBezTo>
                  <a:pt x="2711" y="640"/>
                  <a:pt x="2721" y="630"/>
                  <a:pt x="2722" y="638"/>
                </a:cubicBezTo>
                <a:cubicBezTo>
                  <a:pt x="2723" y="633"/>
                  <a:pt x="2733" y="634"/>
                  <a:pt x="2740" y="633"/>
                </a:cubicBezTo>
                <a:close/>
                <a:moveTo>
                  <a:pt x="2599" y="640"/>
                </a:moveTo>
                <a:cubicBezTo>
                  <a:pt x="2602" y="640"/>
                  <a:pt x="2604" y="642"/>
                  <a:pt x="2609" y="641"/>
                </a:cubicBezTo>
                <a:cubicBezTo>
                  <a:pt x="2608" y="639"/>
                  <a:pt x="2598" y="635"/>
                  <a:pt x="2599" y="640"/>
                </a:cubicBezTo>
                <a:close/>
                <a:moveTo>
                  <a:pt x="1767" y="673"/>
                </a:moveTo>
                <a:cubicBezTo>
                  <a:pt x="1768" y="672"/>
                  <a:pt x="1769" y="671"/>
                  <a:pt x="1771" y="671"/>
                </a:cubicBezTo>
                <a:cubicBezTo>
                  <a:pt x="1771" y="669"/>
                  <a:pt x="1769" y="668"/>
                  <a:pt x="1769" y="666"/>
                </a:cubicBezTo>
                <a:cubicBezTo>
                  <a:pt x="1765" y="666"/>
                  <a:pt x="1765" y="666"/>
                  <a:pt x="1765" y="666"/>
                </a:cubicBezTo>
                <a:cubicBezTo>
                  <a:pt x="1765" y="669"/>
                  <a:pt x="1766" y="671"/>
                  <a:pt x="1767" y="673"/>
                </a:cubicBezTo>
                <a:close/>
                <a:moveTo>
                  <a:pt x="2535" y="602"/>
                </a:moveTo>
                <a:cubicBezTo>
                  <a:pt x="2536" y="599"/>
                  <a:pt x="2542" y="601"/>
                  <a:pt x="2545" y="600"/>
                </a:cubicBezTo>
                <a:cubicBezTo>
                  <a:pt x="2543" y="594"/>
                  <a:pt x="2532" y="599"/>
                  <a:pt x="2528" y="596"/>
                </a:cubicBezTo>
                <a:cubicBezTo>
                  <a:pt x="2522" y="597"/>
                  <a:pt x="2531" y="603"/>
                  <a:pt x="2523" y="603"/>
                </a:cubicBezTo>
                <a:cubicBezTo>
                  <a:pt x="2525" y="607"/>
                  <a:pt x="2526" y="614"/>
                  <a:pt x="2518" y="612"/>
                </a:cubicBezTo>
                <a:cubicBezTo>
                  <a:pt x="2519" y="613"/>
                  <a:pt x="2520" y="615"/>
                  <a:pt x="2518" y="615"/>
                </a:cubicBezTo>
                <a:cubicBezTo>
                  <a:pt x="2521" y="619"/>
                  <a:pt x="2525" y="614"/>
                  <a:pt x="2527" y="620"/>
                </a:cubicBezTo>
                <a:cubicBezTo>
                  <a:pt x="2527" y="623"/>
                  <a:pt x="2520" y="620"/>
                  <a:pt x="2523" y="624"/>
                </a:cubicBezTo>
                <a:cubicBezTo>
                  <a:pt x="2530" y="626"/>
                  <a:pt x="2535" y="630"/>
                  <a:pt x="2539" y="634"/>
                </a:cubicBezTo>
                <a:cubicBezTo>
                  <a:pt x="2543" y="631"/>
                  <a:pt x="2547" y="627"/>
                  <a:pt x="2551" y="623"/>
                </a:cubicBezTo>
                <a:cubicBezTo>
                  <a:pt x="2543" y="618"/>
                  <a:pt x="2540" y="608"/>
                  <a:pt x="2535" y="602"/>
                </a:cubicBezTo>
                <a:close/>
                <a:moveTo>
                  <a:pt x="2658" y="620"/>
                </a:moveTo>
                <a:cubicBezTo>
                  <a:pt x="2653" y="615"/>
                  <a:pt x="2639" y="619"/>
                  <a:pt x="2635" y="623"/>
                </a:cubicBezTo>
                <a:cubicBezTo>
                  <a:pt x="2639" y="632"/>
                  <a:pt x="2645" y="624"/>
                  <a:pt x="2649" y="628"/>
                </a:cubicBezTo>
                <a:cubicBezTo>
                  <a:pt x="2653" y="626"/>
                  <a:pt x="2654" y="621"/>
                  <a:pt x="2658" y="620"/>
                </a:cubicBezTo>
                <a:close/>
                <a:moveTo>
                  <a:pt x="2585" y="627"/>
                </a:moveTo>
                <a:cubicBezTo>
                  <a:pt x="2575" y="622"/>
                  <a:pt x="2575" y="633"/>
                  <a:pt x="2585" y="627"/>
                </a:cubicBezTo>
                <a:close/>
                <a:moveTo>
                  <a:pt x="2424" y="622"/>
                </a:moveTo>
                <a:cubicBezTo>
                  <a:pt x="2420" y="618"/>
                  <a:pt x="2422" y="625"/>
                  <a:pt x="2417" y="625"/>
                </a:cubicBezTo>
                <a:cubicBezTo>
                  <a:pt x="2417" y="629"/>
                  <a:pt x="2420" y="630"/>
                  <a:pt x="2422" y="633"/>
                </a:cubicBezTo>
                <a:cubicBezTo>
                  <a:pt x="2424" y="629"/>
                  <a:pt x="2420" y="625"/>
                  <a:pt x="2424" y="622"/>
                </a:cubicBezTo>
                <a:close/>
                <a:moveTo>
                  <a:pt x="1893" y="635"/>
                </a:moveTo>
                <a:cubicBezTo>
                  <a:pt x="1890" y="647"/>
                  <a:pt x="1868" y="644"/>
                  <a:pt x="1862" y="643"/>
                </a:cubicBezTo>
                <a:cubicBezTo>
                  <a:pt x="1862" y="650"/>
                  <a:pt x="1862" y="650"/>
                  <a:pt x="1862" y="650"/>
                </a:cubicBezTo>
                <a:cubicBezTo>
                  <a:pt x="1881" y="650"/>
                  <a:pt x="1907" y="652"/>
                  <a:pt x="1926" y="652"/>
                </a:cubicBezTo>
                <a:cubicBezTo>
                  <a:pt x="1925" y="648"/>
                  <a:pt x="1923" y="645"/>
                  <a:pt x="1927" y="643"/>
                </a:cubicBezTo>
                <a:cubicBezTo>
                  <a:pt x="1919" y="634"/>
                  <a:pt x="1906" y="641"/>
                  <a:pt x="1893" y="635"/>
                </a:cubicBezTo>
                <a:close/>
                <a:moveTo>
                  <a:pt x="2660" y="614"/>
                </a:moveTo>
                <a:cubicBezTo>
                  <a:pt x="2662" y="618"/>
                  <a:pt x="2659" y="618"/>
                  <a:pt x="2659" y="621"/>
                </a:cubicBezTo>
                <a:cubicBezTo>
                  <a:pt x="2666" y="618"/>
                  <a:pt x="2672" y="620"/>
                  <a:pt x="2680" y="620"/>
                </a:cubicBezTo>
                <a:cubicBezTo>
                  <a:pt x="2679" y="615"/>
                  <a:pt x="2679" y="611"/>
                  <a:pt x="2683" y="610"/>
                </a:cubicBezTo>
                <a:cubicBezTo>
                  <a:pt x="2683" y="606"/>
                  <a:pt x="2669" y="608"/>
                  <a:pt x="2673" y="603"/>
                </a:cubicBezTo>
                <a:cubicBezTo>
                  <a:pt x="2668" y="602"/>
                  <a:pt x="2662" y="604"/>
                  <a:pt x="2650" y="602"/>
                </a:cubicBezTo>
                <a:cubicBezTo>
                  <a:pt x="2650" y="608"/>
                  <a:pt x="2650" y="606"/>
                  <a:pt x="2651" y="612"/>
                </a:cubicBezTo>
                <a:cubicBezTo>
                  <a:pt x="2655" y="612"/>
                  <a:pt x="2656" y="614"/>
                  <a:pt x="2660" y="614"/>
                </a:cubicBezTo>
                <a:close/>
                <a:moveTo>
                  <a:pt x="1798" y="647"/>
                </a:moveTo>
                <a:cubicBezTo>
                  <a:pt x="1794" y="648"/>
                  <a:pt x="1800" y="650"/>
                  <a:pt x="1799" y="654"/>
                </a:cubicBezTo>
                <a:cubicBezTo>
                  <a:pt x="1802" y="655"/>
                  <a:pt x="1822" y="657"/>
                  <a:pt x="1824" y="650"/>
                </a:cubicBezTo>
                <a:cubicBezTo>
                  <a:pt x="1818" y="649"/>
                  <a:pt x="1804" y="654"/>
                  <a:pt x="1798" y="647"/>
                </a:cubicBezTo>
                <a:close/>
                <a:moveTo>
                  <a:pt x="1933" y="641"/>
                </a:moveTo>
                <a:cubicBezTo>
                  <a:pt x="1929" y="641"/>
                  <a:pt x="1926" y="645"/>
                  <a:pt x="1930" y="648"/>
                </a:cubicBezTo>
                <a:cubicBezTo>
                  <a:pt x="1934" y="648"/>
                  <a:pt x="1934" y="645"/>
                  <a:pt x="1933" y="641"/>
                </a:cubicBezTo>
                <a:close/>
                <a:moveTo>
                  <a:pt x="2219" y="634"/>
                </a:moveTo>
                <a:cubicBezTo>
                  <a:pt x="2217" y="629"/>
                  <a:pt x="2211" y="630"/>
                  <a:pt x="2205" y="630"/>
                </a:cubicBezTo>
                <a:cubicBezTo>
                  <a:pt x="2206" y="633"/>
                  <a:pt x="2212" y="633"/>
                  <a:pt x="2219" y="634"/>
                </a:cubicBezTo>
                <a:close/>
                <a:moveTo>
                  <a:pt x="2438" y="604"/>
                </a:moveTo>
                <a:cubicBezTo>
                  <a:pt x="2431" y="606"/>
                  <a:pt x="2414" y="609"/>
                  <a:pt x="2412" y="599"/>
                </a:cubicBezTo>
                <a:cubicBezTo>
                  <a:pt x="2410" y="601"/>
                  <a:pt x="2410" y="604"/>
                  <a:pt x="2410" y="608"/>
                </a:cubicBezTo>
                <a:cubicBezTo>
                  <a:pt x="2406" y="608"/>
                  <a:pt x="2406" y="605"/>
                  <a:pt x="2401" y="607"/>
                </a:cubicBezTo>
                <a:cubicBezTo>
                  <a:pt x="2399" y="605"/>
                  <a:pt x="2397" y="604"/>
                  <a:pt x="2397" y="600"/>
                </a:cubicBezTo>
                <a:cubicBezTo>
                  <a:pt x="2389" y="604"/>
                  <a:pt x="2383" y="610"/>
                  <a:pt x="2375" y="615"/>
                </a:cubicBezTo>
                <a:cubicBezTo>
                  <a:pt x="2371" y="614"/>
                  <a:pt x="2370" y="610"/>
                  <a:pt x="2365" y="611"/>
                </a:cubicBezTo>
                <a:cubicBezTo>
                  <a:pt x="2371" y="615"/>
                  <a:pt x="2368" y="619"/>
                  <a:pt x="2367" y="626"/>
                </a:cubicBezTo>
                <a:cubicBezTo>
                  <a:pt x="2370" y="624"/>
                  <a:pt x="2375" y="623"/>
                  <a:pt x="2379" y="627"/>
                </a:cubicBezTo>
                <a:cubicBezTo>
                  <a:pt x="2382" y="626"/>
                  <a:pt x="2382" y="624"/>
                  <a:pt x="2381" y="622"/>
                </a:cubicBezTo>
                <a:cubicBezTo>
                  <a:pt x="2390" y="623"/>
                  <a:pt x="2388" y="618"/>
                  <a:pt x="2398" y="618"/>
                </a:cubicBezTo>
                <a:cubicBezTo>
                  <a:pt x="2397" y="614"/>
                  <a:pt x="2395" y="612"/>
                  <a:pt x="2400" y="612"/>
                </a:cubicBezTo>
                <a:cubicBezTo>
                  <a:pt x="2403" y="612"/>
                  <a:pt x="2401" y="618"/>
                  <a:pt x="2403" y="619"/>
                </a:cubicBezTo>
                <a:cubicBezTo>
                  <a:pt x="2407" y="617"/>
                  <a:pt x="2407" y="620"/>
                  <a:pt x="2410" y="620"/>
                </a:cubicBezTo>
                <a:cubicBezTo>
                  <a:pt x="2409" y="616"/>
                  <a:pt x="2411" y="615"/>
                  <a:pt x="2411" y="612"/>
                </a:cubicBezTo>
                <a:cubicBezTo>
                  <a:pt x="2424" y="613"/>
                  <a:pt x="2433" y="617"/>
                  <a:pt x="2441" y="610"/>
                </a:cubicBezTo>
                <a:cubicBezTo>
                  <a:pt x="2439" y="609"/>
                  <a:pt x="2439" y="605"/>
                  <a:pt x="2438" y="604"/>
                </a:cubicBezTo>
                <a:close/>
                <a:moveTo>
                  <a:pt x="2693" y="611"/>
                </a:moveTo>
                <a:cubicBezTo>
                  <a:pt x="2708" y="611"/>
                  <a:pt x="2708" y="611"/>
                  <a:pt x="2708" y="611"/>
                </a:cubicBezTo>
                <a:cubicBezTo>
                  <a:pt x="2707" y="603"/>
                  <a:pt x="2697" y="613"/>
                  <a:pt x="2695" y="606"/>
                </a:cubicBezTo>
                <a:cubicBezTo>
                  <a:pt x="2693" y="607"/>
                  <a:pt x="2693" y="609"/>
                  <a:pt x="2693" y="611"/>
                </a:cubicBezTo>
                <a:close/>
                <a:moveTo>
                  <a:pt x="2295" y="614"/>
                </a:moveTo>
                <a:cubicBezTo>
                  <a:pt x="2295" y="612"/>
                  <a:pt x="2296" y="610"/>
                  <a:pt x="2297" y="609"/>
                </a:cubicBezTo>
                <a:cubicBezTo>
                  <a:pt x="2296" y="603"/>
                  <a:pt x="2293" y="615"/>
                  <a:pt x="2291" y="609"/>
                </a:cubicBezTo>
                <a:cubicBezTo>
                  <a:pt x="2287" y="608"/>
                  <a:pt x="2292" y="615"/>
                  <a:pt x="2288" y="614"/>
                </a:cubicBezTo>
                <a:cubicBezTo>
                  <a:pt x="2291" y="616"/>
                  <a:pt x="2295" y="617"/>
                  <a:pt x="2299" y="618"/>
                </a:cubicBezTo>
                <a:cubicBezTo>
                  <a:pt x="2299" y="622"/>
                  <a:pt x="2297" y="621"/>
                  <a:pt x="2299" y="623"/>
                </a:cubicBezTo>
                <a:cubicBezTo>
                  <a:pt x="2305" y="622"/>
                  <a:pt x="2306" y="625"/>
                  <a:pt x="2312" y="624"/>
                </a:cubicBezTo>
                <a:cubicBezTo>
                  <a:pt x="2311" y="620"/>
                  <a:pt x="2312" y="618"/>
                  <a:pt x="2313" y="615"/>
                </a:cubicBezTo>
                <a:cubicBezTo>
                  <a:pt x="2309" y="613"/>
                  <a:pt x="2300" y="610"/>
                  <a:pt x="2299" y="617"/>
                </a:cubicBezTo>
                <a:cubicBezTo>
                  <a:pt x="2298" y="616"/>
                  <a:pt x="2298" y="614"/>
                  <a:pt x="2295" y="614"/>
                </a:cubicBezTo>
                <a:close/>
                <a:moveTo>
                  <a:pt x="2349" y="621"/>
                </a:moveTo>
                <a:cubicBezTo>
                  <a:pt x="2357" y="621"/>
                  <a:pt x="2357" y="621"/>
                  <a:pt x="2357" y="621"/>
                </a:cubicBezTo>
                <a:cubicBezTo>
                  <a:pt x="2357" y="616"/>
                  <a:pt x="2351" y="618"/>
                  <a:pt x="2350" y="614"/>
                </a:cubicBezTo>
                <a:cubicBezTo>
                  <a:pt x="2347" y="614"/>
                  <a:pt x="2350" y="619"/>
                  <a:pt x="2349" y="621"/>
                </a:cubicBezTo>
                <a:close/>
                <a:moveTo>
                  <a:pt x="2618" y="609"/>
                </a:moveTo>
                <a:cubicBezTo>
                  <a:pt x="2620" y="606"/>
                  <a:pt x="2628" y="609"/>
                  <a:pt x="2630" y="606"/>
                </a:cubicBezTo>
                <a:cubicBezTo>
                  <a:pt x="2623" y="604"/>
                  <a:pt x="2617" y="606"/>
                  <a:pt x="2607" y="602"/>
                </a:cubicBezTo>
                <a:cubicBezTo>
                  <a:pt x="2607" y="608"/>
                  <a:pt x="2617" y="604"/>
                  <a:pt x="2618" y="609"/>
                </a:cubicBezTo>
                <a:close/>
                <a:moveTo>
                  <a:pt x="1732" y="624"/>
                </a:moveTo>
                <a:cubicBezTo>
                  <a:pt x="1729" y="627"/>
                  <a:pt x="1730" y="628"/>
                  <a:pt x="1726" y="629"/>
                </a:cubicBezTo>
                <a:cubicBezTo>
                  <a:pt x="1729" y="632"/>
                  <a:pt x="1735" y="633"/>
                  <a:pt x="1741" y="633"/>
                </a:cubicBezTo>
                <a:cubicBezTo>
                  <a:pt x="1738" y="637"/>
                  <a:pt x="1743" y="639"/>
                  <a:pt x="1747" y="640"/>
                </a:cubicBezTo>
                <a:cubicBezTo>
                  <a:pt x="1745" y="641"/>
                  <a:pt x="1744" y="643"/>
                  <a:pt x="1743" y="644"/>
                </a:cubicBezTo>
                <a:cubicBezTo>
                  <a:pt x="1743" y="646"/>
                  <a:pt x="1746" y="645"/>
                  <a:pt x="1746" y="647"/>
                </a:cubicBezTo>
                <a:cubicBezTo>
                  <a:pt x="1751" y="648"/>
                  <a:pt x="1748" y="641"/>
                  <a:pt x="1754" y="642"/>
                </a:cubicBezTo>
                <a:cubicBezTo>
                  <a:pt x="1751" y="638"/>
                  <a:pt x="1749" y="636"/>
                  <a:pt x="1745" y="636"/>
                </a:cubicBezTo>
                <a:cubicBezTo>
                  <a:pt x="1747" y="633"/>
                  <a:pt x="1756" y="635"/>
                  <a:pt x="1759" y="633"/>
                </a:cubicBezTo>
                <a:cubicBezTo>
                  <a:pt x="1753" y="630"/>
                  <a:pt x="1745" y="628"/>
                  <a:pt x="1742" y="632"/>
                </a:cubicBezTo>
                <a:cubicBezTo>
                  <a:pt x="1739" y="629"/>
                  <a:pt x="1736" y="626"/>
                  <a:pt x="1732" y="624"/>
                </a:cubicBezTo>
                <a:close/>
                <a:moveTo>
                  <a:pt x="2450" y="613"/>
                </a:moveTo>
                <a:cubicBezTo>
                  <a:pt x="2452" y="607"/>
                  <a:pt x="2446" y="610"/>
                  <a:pt x="2445" y="607"/>
                </a:cubicBezTo>
                <a:cubicBezTo>
                  <a:pt x="2441" y="609"/>
                  <a:pt x="2448" y="612"/>
                  <a:pt x="2450" y="613"/>
                </a:cubicBezTo>
                <a:close/>
                <a:moveTo>
                  <a:pt x="2566" y="595"/>
                </a:moveTo>
                <a:cubicBezTo>
                  <a:pt x="2564" y="598"/>
                  <a:pt x="2563" y="601"/>
                  <a:pt x="2562" y="605"/>
                </a:cubicBezTo>
                <a:cubicBezTo>
                  <a:pt x="2565" y="605"/>
                  <a:pt x="2566" y="606"/>
                  <a:pt x="2567" y="607"/>
                </a:cubicBezTo>
                <a:cubicBezTo>
                  <a:pt x="2571" y="605"/>
                  <a:pt x="2567" y="600"/>
                  <a:pt x="2566" y="595"/>
                </a:cubicBezTo>
                <a:close/>
                <a:moveTo>
                  <a:pt x="1805" y="635"/>
                </a:moveTo>
                <a:cubicBezTo>
                  <a:pt x="1802" y="633"/>
                  <a:pt x="1799" y="630"/>
                  <a:pt x="1795" y="630"/>
                </a:cubicBezTo>
                <a:cubicBezTo>
                  <a:pt x="1796" y="634"/>
                  <a:pt x="1799" y="636"/>
                  <a:pt x="1805" y="635"/>
                </a:cubicBezTo>
                <a:close/>
                <a:moveTo>
                  <a:pt x="1783" y="631"/>
                </a:moveTo>
                <a:cubicBezTo>
                  <a:pt x="1780" y="627"/>
                  <a:pt x="1775" y="629"/>
                  <a:pt x="1769" y="629"/>
                </a:cubicBezTo>
                <a:cubicBezTo>
                  <a:pt x="1771" y="634"/>
                  <a:pt x="1778" y="633"/>
                  <a:pt x="1783" y="631"/>
                </a:cubicBezTo>
                <a:close/>
                <a:moveTo>
                  <a:pt x="2502" y="594"/>
                </a:moveTo>
                <a:cubicBezTo>
                  <a:pt x="2501" y="590"/>
                  <a:pt x="2497" y="595"/>
                  <a:pt x="2494" y="594"/>
                </a:cubicBezTo>
                <a:cubicBezTo>
                  <a:pt x="2495" y="599"/>
                  <a:pt x="2501" y="596"/>
                  <a:pt x="2502" y="594"/>
                </a:cubicBezTo>
                <a:close/>
                <a:moveTo>
                  <a:pt x="2692" y="587"/>
                </a:moveTo>
                <a:cubicBezTo>
                  <a:pt x="2696" y="583"/>
                  <a:pt x="2703" y="577"/>
                  <a:pt x="2709" y="578"/>
                </a:cubicBezTo>
                <a:cubicBezTo>
                  <a:pt x="2708" y="571"/>
                  <a:pt x="2696" y="576"/>
                  <a:pt x="2690" y="575"/>
                </a:cubicBezTo>
                <a:cubicBezTo>
                  <a:pt x="2697" y="578"/>
                  <a:pt x="2690" y="577"/>
                  <a:pt x="2690" y="583"/>
                </a:cubicBezTo>
                <a:cubicBezTo>
                  <a:pt x="2684" y="583"/>
                  <a:pt x="2681" y="585"/>
                  <a:pt x="2678" y="586"/>
                </a:cubicBezTo>
                <a:cubicBezTo>
                  <a:pt x="2684" y="589"/>
                  <a:pt x="2685" y="585"/>
                  <a:pt x="2692" y="587"/>
                </a:cubicBezTo>
                <a:close/>
                <a:moveTo>
                  <a:pt x="2059" y="610"/>
                </a:moveTo>
                <a:cubicBezTo>
                  <a:pt x="2061" y="609"/>
                  <a:pt x="2060" y="607"/>
                  <a:pt x="2062" y="607"/>
                </a:cubicBezTo>
                <a:cubicBezTo>
                  <a:pt x="2065" y="607"/>
                  <a:pt x="2062" y="613"/>
                  <a:pt x="2065" y="613"/>
                </a:cubicBezTo>
                <a:cubicBezTo>
                  <a:pt x="2068" y="613"/>
                  <a:pt x="2068" y="610"/>
                  <a:pt x="2067" y="607"/>
                </a:cubicBezTo>
                <a:cubicBezTo>
                  <a:pt x="2065" y="606"/>
                  <a:pt x="2057" y="603"/>
                  <a:pt x="2059" y="610"/>
                </a:cubicBezTo>
                <a:close/>
                <a:moveTo>
                  <a:pt x="2410" y="589"/>
                </a:moveTo>
                <a:cubicBezTo>
                  <a:pt x="2399" y="589"/>
                  <a:pt x="2399" y="589"/>
                  <a:pt x="2399" y="589"/>
                </a:cubicBezTo>
                <a:cubicBezTo>
                  <a:pt x="2405" y="587"/>
                  <a:pt x="2399" y="583"/>
                  <a:pt x="2400" y="582"/>
                </a:cubicBezTo>
                <a:cubicBezTo>
                  <a:pt x="2386" y="580"/>
                  <a:pt x="2376" y="586"/>
                  <a:pt x="2363" y="583"/>
                </a:cubicBezTo>
                <a:cubicBezTo>
                  <a:pt x="2361" y="587"/>
                  <a:pt x="2371" y="591"/>
                  <a:pt x="2364" y="592"/>
                </a:cubicBezTo>
                <a:cubicBezTo>
                  <a:pt x="2365" y="595"/>
                  <a:pt x="2372" y="592"/>
                  <a:pt x="2375" y="593"/>
                </a:cubicBezTo>
                <a:cubicBezTo>
                  <a:pt x="2376" y="589"/>
                  <a:pt x="2373" y="589"/>
                  <a:pt x="2374" y="586"/>
                </a:cubicBezTo>
                <a:cubicBezTo>
                  <a:pt x="2380" y="588"/>
                  <a:pt x="2392" y="583"/>
                  <a:pt x="2393" y="593"/>
                </a:cubicBezTo>
                <a:cubicBezTo>
                  <a:pt x="2401" y="592"/>
                  <a:pt x="2406" y="598"/>
                  <a:pt x="2409" y="598"/>
                </a:cubicBezTo>
                <a:cubicBezTo>
                  <a:pt x="2409" y="592"/>
                  <a:pt x="2409" y="597"/>
                  <a:pt x="2410" y="589"/>
                </a:cubicBezTo>
                <a:close/>
                <a:moveTo>
                  <a:pt x="2811" y="571"/>
                </a:moveTo>
                <a:cubicBezTo>
                  <a:pt x="2812" y="577"/>
                  <a:pt x="2805" y="575"/>
                  <a:pt x="2805" y="581"/>
                </a:cubicBezTo>
                <a:cubicBezTo>
                  <a:pt x="2813" y="575"/>
                  <a:pt x="2825" y="579"/>
                  <a:pt x="2831" y="577"/>
                </a:cubicBezTo>
                <a:cubicBezTo>
                  <a:pt x="2829" y="569"/>
                  <a:pt x="2833" y="571"/>
                  <a:pt x="2836" y="570"/>
                </a:cubicBezTo>
                <a:cubicBezTo>
                  <a:pt x="2837" y="564"/>
                  <a:pt x="2830" y="566"/>
                  <a:pt x="2830" y="562"/>
                </a:cubicBezTo>
                <a:cubicBezTo>
                  <a:pt x="2826" y="563"/>
                  <a:pt x="2823" y="565"/>
                  <a:pt x="2822" y="569"/>
                </a:cubicBezTo>
                <a:cubicBezTo>
                  <a:pt x="2819" y="567"/>
                  <a:pt x="2816" y="565"/>
                  <a:pt x="2814" y="563"/>
                </a:cubicBezTo>
                <a:cubicBezTo>
                  <a:pt x="2814" y="561"/>
                  <a:pt x="2816" y="561"/>
                  <a:pt x="2818" y="561"/>
                </a:cubicBezTo>
                <a:cubicBezTo>
                  <a:pt x="2815" y="540"/>
                  <a:pt x="2842" y="554"/>
                  <a:pt x="2853" y="546"/>
                </a:cubicBezTo>
                <a:cubicBezTo>
                  <a:pt x="2851" y="539"/>
                  <a:pt x="2843" y="541"/>
                  <a:pt x="2849" y="537"/>
                </a:cubicBezTo>
                <a:cubicBezTo>
                  <a:pt x="2839" y="540"/>
                  <a:pt x="2840" y="530"/>
                  <a:pt x="2842" y="525"/>
                </a:cubicBezTo>
                <a:cubicBezTo>
                  <a:pt x="2845" y="524"/>
                  <a:pt x="2845" y="527"/>
                  <a:pt x="2849" y="526"/>
                </a:cubicBezTo>
                <a:cubicBezTo>
                  <a:pt x="2844" y="521"/>
                  <a:pt x="2841" y="517"/>
                  <a:pt x="2833" y="521"/>
                </a:cubicBezTo>
                <a:cubicBezTo>
                  <a:pt x="2833" y="525"/>
                  <a:pt x="2836" y="524"/>
                  <a:pt x="2838" y="525"/>
                </a:cubicBezTo>
                <a:cubicBezTo>
                  <a:pt x="2830" y="538"/>
                  <a:pt x="2821" y="520"/>
                  <a:pt x="2809" y="526"/>
                </a:cubicBezTo>
                <a:cubicBezTo>
                  <a:pt x="2812" y="534"/>
                  <a:pt x="2823" y="533"/>
                  <a:pt x="2827" y="538"/>
                </a:cubicBezTo>
                <a:cubicBezTo>
                  <a:pt x="2823" y="543"/>
                  <a:pt x="2823" y="548"/>
                  <a:pt x="2817" y="546"/>
                </a:cubicBezTo>
                <a:cubicBezTo>
                  <a:pt x="2815" y="549"/>
                  <a:pt x="2815" y="555"/>
                  <a:pt x="2811" y="556"/>
                </a:cubicBezTo>
                <a:cubicBezTo>
                  <a:pt x="2813" y="559"/>
                  <a:pt x="2808" y="564"/>
                  <a:pt x="2814" y="565"/>
                </a:cubicBezTo>
                <a:cubicBezTo>
                  <a:pt x="2811" y="571"/>
                  <a:pt x="2805" y="567"/>
                  <a:pt x="2800" y="566"/>
                </a:cubicBezTo>
                <a:cubicBezTo>
                  <a:pt x="2802" y="569"/>
                  <a:pt x="2805" y="572"/>
                  <a:pt x="2811" y="571"/>
                </a:cubicBezTo>
                <a:close/>
                <a:moveTo>
                  <a:pt x="2834" y="574"/>
                </a:moveTo>
                <a:cubicBezTo>
                  <a:pt x="2835" y="579"/>
                  <a:pt x="2848" y="581"/>
                  <a:pt x="2848" y="575"/>
                </a:cubicBezTo>
                <a:cubicBezTo>
                  <a:pt x="2845" y="572"/>
                  <a:pt x="2839" y="574"/>
                  <a:pt x="2834" y="574"/>
                </a:cubicBezTo>
                <a:close/>
                <a:moveTo>
                  <a:pt x="3031" y="570"/>
                </a:moveTo>
                <a:cubicBezTo>
                  <a:pt x="3030" y="567"/>
                  <a:pt x="3025" y="565"/>
                  <a:pt x="3022" y="568"/>
                </a:cubicBezTo>
                <a:cubicBezTo>
                  <a:pt x="3023" y="572"/>
                  <a:pt x="3027" y="571"/>
                  <a:pt x="3031" y="570"/>
                </a:cubicBezTo>
                <a:close/>
                <a:moveTo>
                  <a:pt x="2851" y="577"/>
                </a:moveTo>
                <a:cubicBezTo>
                  <a:pt x="2853" y="576"/>
                  <a:pt x="2858" y="578"/>
                  <a:pt x="2858" y="575"/>
                </a:cubicBezTo>
                <a:cubicBezTo>
                  <a:pt x="2859" y="571"/>
                  <a:pt x="2847" y="572"/>
                  <a:pt x="2851" y="577"/>
                </a:cubicBezTo>
                <a:close/>
                <a:moveTo>
                  <a:pt x="1858" y="619"/>
                </a:moveTo>
                <a:cubicBezTo>
                  <a:pt x="1862" y="617"/>
                  <a:pt x="1860" y="611"/>
                  <a:pt x="1859" y="608"/>
                </a:cubicBezTo>
                <a:cubicBezTo>
                  <a:pt x="1856" y="609"/>
                  <a:pt x="1859" y="615"/>
                  <a:pt x="1858" y="619"/>
                </a:cubicBezTo>
                <a:close/>
                <a:moveTo>
                  <a:pt x="2527" y="589"/>
                </a:moveTo>
                <a:cubicBezTo>
                  <a:pt x="2531" y="588"/>
                  <a:pt x="2532" y="585"/>
                  <a:pt x="2533" y="582"/>
                </a:cubicBezTo>
                <a:cubicBezTo>
                  <a:pt x="2530" y="583"/>
                  <a:pt x="2526" y="584"/>
                  <a:pt x="2527" y="589"/>
                </a:cubicBezTo>
                <a:close/>
                <a:moveTo>
                  <a:pt x="2544" y="588"/>
                </a:moveTo>
                <a:cubicBezTo>
                  <a:pt x="2549" y="583"/>
                  <a:pt x="2537" y="582"/>
                  <a:pt x="2537" y="582"/>
                </a:cubicBezTo>
                <a:cubicBezTo>
                  <a:pt x="2533" y="586"/>
                  <a:pt x="2543" y="586"/>
                  <a:pt x="2544" y="588"/>
                </a:cubicBezTo>
                <a:close/>
                <a:moveTo>
                  <a:pt x="2406" y="586"/>
                </a:moveTo>
                <a:cubicBezTo>
                  <a:pt x="2410" y="586"/>
                  <a:pt x="2412" y="584"/>
                  <a:pt x="2413" y="580"/>
                </a:cubicBezTo>
                <a:cubicBezTo>
                  <a:pt x="2411" y="582"/>
                  <a:pt x="2409" y="582"/>
                  <a:pt x="2408" y="579"/>
                </a:cubicBezTo>
                <a:cubicBezTo>
                  <a:pt x="2405" y="580"/>
                  <a:pt x="2406" y="583"/>
                  <a:pt x="2406" y="586"/>
                </a:cubicBezTo>
                <a:close/>
                <a:moveTo>
                  <a:pt x="2429" y="577"/>
                </a:moveTo>
                <a:cubicBezTo>
                  <a:pt x="2426" y="577"/>
                  <a:pt x="2423" y="578"/>
                  <a:pt x="2423" y="576"/>
                </a:cubicBezTo>
                <a:cubicBezTo>
                  <a:pt x="2420" y="577"/>
                  <a:pt x="2419" y="582"/>
                  <a:pt x="2421" y="584"/>
                </a:cubicBezTo>
                <a:cubicBezTo>
                  <a:pt x="2425" y="584"/>
                  <a:pt x="2428" y="581"/>
                  <a:pt x="2429" y="577"/>
                </a:cubicBezTo>
                <a:close/>
                <a:moveTo>
                  <a:pt x="3033" y="555"/>
                </a:moveTo>
                <a:cubicBezTo>
                  <a:pt x="3032" y="552"/>
                  <a:pt x="3028" y="553"/>
                  <a:pt x="3024" y="553"/>
                </a:cubicBezTo>
                <a:cubicBezTo>
                  <a:pt x="3023" y="558"/>
                  <a:pt x="3030" y="555"/>
                  <a:pt x="3033" y="555"/>
                </a:cubicBezTo>
                <a:close/>
                <a:moveTo>
                  <a:pt x="1986" y="597"/>
                </a:moveTo>
                <a:cubicBezTo>
                  <a:pt x="1982" y="592"/>
                  <a:pt x="1974" y="595"/>
                  <a:pt x="1973" y="595"/>
                </a:cubicBezTo>
                <a:cubicBezTo>
                  <a:pt x="1969" y="599"/>
                  <a:pt x="1982" y="596"/>
                  <a:pt x="1986" y="597"/>
                </a:cubicBezTo>
                <a:close/>
                <a:moveTo>
                  <a:pt x="2622" y="567"/>
                </a:moveTo>
                <a:cubicBezTo>
                  <a:pt x="2624" y="565"/>
                  <a:pt x="2629" y="566"/>
                  <a:pt x="2632" y="565"/>
                </a:cubicBezTo>
                <a:cubicBezTo>
                  <a:pt x="2632" y="556"/>
                  <a:pt x="2620" y="568"/>
                  <a:pt x="2619" y="559"/>
                </a:cubicBezTo>
                <a:cubicBezTo>
                  <a:pt x="2614" y="562"/>
                  <a:pt x="2621" y="565"/>
                  <a:pt x="2622" y="567"/>
                </a:cubicBezTo>
                <a:close/>
                <a:moveTo>
                  <a:pt x="1954" y="586"/>
                </a:moveTo>
                <a:cubicBezTo>
                  <a:pt x="1952" y="583"/>
                  <a:pt x="1949" y="582"/>
                  <a:pt x="1946" y="581"/>
                </a:cubicBezTo>
                <a:cubicBezTo>
                  <a:pt x="1945" y="582"/>
                  <a:pt x="1945" y="583"/>
                  <a:pt x="1943" y="584"/>
                </a:cubicBezTo>
                <a:cubicBezTo>
                  <a:pt x="1944" y="588"/>
                  <a:pt x="1950" y="586"/>
                  <a:pt x="1954" y="586"/>
                </a:cubicBezTo>
                <a:close/>
                <a:moveTo>
                  <a:pt x="2348" y="563"/>
                </a:moveTo>
                <a:cubicBezTo>
                  <a:pt x="2348" y="566"/>
                  <a:pt x="2350" y="568"/>
                  <a:pt x="2354" y="568"/>
                </a:cubicBezTo>
                <a:cubicBezTo>
                  <a:pt x="2352" y="564"/>
                  <a:pt x="2353" y="564"/>
                  <a:pt x="2356" y="563"/>
                </a:cubicBezTo>
                <a:cubicBezTo>
                  <a:pt x="2353" y="562"/>
                  <a:pt x="2355" y="557"/>
                  <a:pt x="2351" y="557"/>
                </a:cubicBezTo>
                <a:cubicBezTo>
                  <a:pt x="2350" y="560"/>
                  <a:pt x="2352" y="564"/>
                  <a:pt x="2348" y="563"/>
                </a:cubicBezTo>
                <a:close/>
                <a:moveTo>
                  <a:pt x="2687" y="540"/>
                </a:moveTo>
                <a:cubicBezTo>
                  <a:pt x="2687" y="534"/>
                  <a:pt x="2696" y="542"/>
                  <a:pt x="2695" y="534"/>
                </a:cubicBezTo>
                <a:cubicBezTo>
                  <a:pt x="2689" y="534"/>
                  <a:pt x="2685" y="535"/>
                  <a:pt x="2681" y="537"/>
                </a:cubicBezTo>
                <a:cubicBezTo>
                  <a:pt x="2684" y="547"/>
                  <a:pt x="2702" y="547"/>
                  <a:pt x="2710" y="547"/>
                </a:cubicBezTo>
                <a:cubicBezTo>
                  <a:pt x="2705" y="542"/>
                  <a:pt x="2704" y="541"/>
                  <a:pt x="2701" y="534"/>
                </a:cubicBezTo>
                <a:cubicBezTo>
                  <a:pt x="2698" y="535"/>
                  <a:pt x="2698" y="540"/>
                  <a:pt x="2696" y="543"/>
                </a:cubicBezTo>
                <a:cubicBezTo>
                  <a:pt x="2693" y="540"/>
                  <a:pt x="2692" y="542"/>
                  <a:pt x="2687" y="540"/>
                </a:cubicBezTo>
                <a:close/>
                <a:moveTo>
                  <a:pt x="2611" y="547"/>
                </a:moveTo>
                <a:cubicBezTo>
                  <a:pt x="2613" y="548"/>
                  <a:pt x="2614" y="549"/>
                  <a:pt x="2617" y="548"/>
                </a:cubicBezTo>
                <a:cubicBezTo>
                  <a:pt x="2612" y="544"/>
                  <a:pt x="2615" y="537"/>
                  <a:pt x="2611" y="535"/>
                </a:cubicBezTo>
                <a:cubicBezTo>
                  <a:pt x="2609" y="535"/>
                  <a:pt x="2610" y="538"/>
                  <a:pt x="2610" y="539"/>
                </a:cubicBezTo>
                <a:cubicBezTo>
                  <a:pt x="2606" y="539"/>
                  <a:pt x="2606" y="539"/>
                  <a:pt x="2606" y="539"/>
                </a:cubicBezTo>
                <a:cubicBezTo>
                  <a:pt x="2608" y="541"/>
                  <a:pt x="2613" y="540"/>
                  <a:pt x="2611" y="547"/>
                </a:cubicBezTo>
                <a:close/>
                <a:moveTo>
                  <a:pt x="2426" y="555"/>
                </a:moveTo>
                <a:cubicBezTo>
                  <a:pt x="2432" y="555"/>
                  <a:pt x="2432" y="555"/>
                  <a:pt x="2432" y="555"/>
                </a:cubicBezTo>
                <a:cubicBezTo>
                  <a:pt x="2431" y="552"/>
                  <a:pt x="2429" y="551"/>
                  <a:pt x="2433" y="550"/>
                </a:cubicBezTo>
                <a:cubicBezTo>
                  <a:pt x="2428" y="546"/>
                  <a:pt x="2426" y="555"/>
                  <a:pt x="2426" y="547"/>
                </a:cubicBezTo>
                <a:cubicBezTo>
                  <a:pt x="2421" y="548"/>
                  <a:pt x="2425" y="553"/>
                  <a:pt x="2426" y="555"/>
                </a:cubicBezTo>
                <a:close/>
                <a:moveTo>
                  <a:pt x="2803" y="533"/>
                </a:moveTo>
                <a:cubicBezTo>
                  <a:pt x="2800" y="534"/>
                  <a:pt x="2796" y="535"/>
                  <a:pt x="2796" y="539"/>
                </a:cubicBezTo>
                <a:cubicBezTo>
                  <a:pt x="2799" y="537"/>
                  <a:pt x="2802" y="537"/>
                  <a:pt x="2803" y="533"/>
                </a:cubicBezTo>
                <a:close/>
                <a:moveTo>
                  <a:pt x="2797" y="528"/>
                </a:moveTo>
                <a:cubicBezTo>
                  <a:pt x="2800" y="528"/>
                  <a:pt x="2805" y="531"/>
                  <a:pt x="2805" y="525"/>
                </a:cubicBezTo>
                <a:cubicBezTo>
                  <a:pt x="2802" y="526"/>
                  <a:pt x="2796" y="523"/>
                  <a:pt x="2797" y="528"/>
                </a:cubicBezTo>
                <a:close/>
                <a:moveTo>
                  <a:pt x="2700" y="527"/>
                </a:moveTo>
                <a:cubicBezTo>
                  <a:pt x="2699" y="531"/>
                  <a:pt x="2704" y="529"/>
                  <a:pt x="2704" y="532"/>
                </a:cubicBezTo>
                <a:cubicBezTo>
                  <a:pt x="2707" y="529"/>
                  <a:pt x="2707" y="528"/>
                  <a:pt x="2713" y="529"/>
                </a:cubicBezTo>
                <a:cubicBezTo>
                  <a:pt x="2717" y="526"/>
                  <a:pt x="2716" y="523"/>
                  <a:pt x="2710" y="522"/>
                </a:cubicBezTo>
                <a:cubicBezTo>
                  <a:pt x="2710" y="528"/>
                  <a:pt x="2701" y="520"/>
                  <a:pt x="2700" y="527"/>
                </a:cubicBezTo>
                <a:close/>
                <a:moveTo>
                  <a:pt x="2577" y="537"/>
                </a:moveTo>
                <a:cubicBezTo>
                  <a:pt x="2575" y="534"/>
                  <a:pt x="2577" y="535"/>
                  <a:pt x="2577" y="531"/>
                </a:cubicBezTo>
                <a:cubicBezTo>
                  <a:pt x="2575" y="531"/>
                  <a:pt x="2574" y="531"/>
                  <a:pt x="2574" y="530"/>
                </a:cubicBezTo>
                <a:cubicBezTo>
                  <a:pt x="2571" y="530"/>
                  <a:pt x="2574" y="535"/>
                  <a:pt x="2573" y="537"/>
                </a:cubicBezTo>
                <a:lnTo>
                  <a:pt x="2577" y="537"/>
                </a:lnTo>
                <a:close/>
                <a:moveTo>
                  <a:pt x="2599" y="517"/>
                </a:moveTo>
                <a:cubicBezTo>
                  <a:pt x="2598" y="522"/>
                  <a:pt x="2593" y="524"/>
                  <a:pt x="2592" y="529"/>
                </a:cubicBezTo>
                <a:cubicBezTo>
                  <a:pt x="2590" y="534"/>
                  <a:pt x="2596" y="530"/>
                  <a:pt x="2594" y="534"/>
                </a:cubicBezTo>
                <a:cubicBezTo>
                  <a:pt x="2597" y="532"/>
                  <a:pt x="2595" y="526"/>
                  <a:pt x="2598" y="525"/>
                </a:cubicBezTo>
                <a:cubicBezTo>
                  <a:pt x="2601" y="525"/>
                  <a:pt x="2604" y="527"/>
                  <a:pt x="2606" y="524"/>
                </a:cubicBezTo>
                <a:cubicBezTo>
                  <a:pt x="2606" y="522"/>
                  <a:pt x="2602" y="524"/>
                  <a:pt x="2602" y="522"/>
                </a:cubicBezTo>
                <a:cubicBezTo>
                  <a:pt x="2603" y="519"/>
                  <a:pt x="2609" y="522"/>
                  <a:pt x="2608" y="526"/>
                </a:cubicBezTo>
                <a:cubicBezTo>
                  <a:pt x="2611" y="524"/>
                  <a:pt x="2617" y="525"/>
                  <a:pt x="2615" y="519"/>
                </a:cubicBezTo>
                <a:cubicBezTo>
                  <a:pt x="2611" y="518"/>
                  <a:pt x="2606" y="518"/>
                  <a:pt x="2599" y="517"/>
                </a:cubicBezTo>
                <a:close/>
                <a:moveTo>
                  <a:pt x="2789" y="524"/>
                </a:moveTo>
                <a:cubicBezTo>
                  <a:pt x="2790" y="519"/>
                  <a:pt x="2785" y="520"/>
                  <a:pt x="2782" y="519"/>
                </a:cubicBezTo>
                <a:cubicBezTo>
                  <a:pt x="2782" y="523"/>
                  <a:pt x="2785" y="525"/>
                  <a:pt x="2789" y="524"/>
                </a:cubicBezTo>
                <a:close/>
                <a:moveTo>
                  <a:pt x="1320" y="580"/>
                </a:moveTo>
                <a:cubicBezTo>
                  <a:pt x="1319" y="577"/>
                  <a:pt x="1316" y="576"/>
                  <a:pt x="1311" y="577"/>
                </a:cubicBezTo>
                <a:cubicBezTo>
                  <a:pt x="1313" y="579"/>
                  <a:pt x="1317" y="584"/>
                  <a:pt x="1320" y="580"/>
                </a:cubicBezTo>
                <a:close/>
                <a:moveTo>
                  <a:pt x="2594" y="520"/>
                </a:moveTo>
                <a:cubicBezTo>
                  <a:pt x="2593" y="518"/>
                  <a:pt x="2592" y="517"/>
                  <a:pt x="2592" y="516"/>
                </a:cubicBezTo>
                <a:cubicBezTo>
                  <a:pt x="2586" y="516"/>
                  <a:pt x="2586" y="516"/>
                  <a:pt x="2586" y="516"/>
                </a:cubicBezTo>
                <a:cubicBezTo>
                  <a:pt x="2587" y="517"/>
                  <a:pt x="2587" y="519"/>
                  <a:pt x="2587" y="521"/>
                </a:cubicBezTo>
                <a:cubicBezTo>
                  <a:pt x="2591" y="522"/>
                  <a:pt x="2591" y="519"/>
                  <a:pt x="2594" y="520"/>
                </a:cubicBezTo>
                <a:close/>
                <a:moveTo>
                  <a:pt x="1507" y="544"/>
                </a:moveTo>
                <a:cubicBezTo>
                  <a:pt x="1510" y="542"/>
                  <a:pt x="1509" y="541"/>
                  <a:pt x="1514" y="542"/>
                </a:cubicBezTo>
                <a:cubicBezTo>
                  <a:pt x="1512" y="535"/>
                  <a:pt x="1509" y="539"/>
                  <a:pt x="1503" y="537"/>
                </a:cubicBezTo>
                <a:cubicBezTo>
                  <a:pt x="1502" y="541"/>
                  <a:pt x="1506" y="540"/>
                  <a:pt x="1507" y="544"/>
                </a:cubicBezTo>
                <a:close/>
                <a:moveTo>
                  <a:pt x="956" y="563"/>
                </a:moveTo>
                <a:cubicBezTo>
                  <a:pt x="953" y="564"/>
                  <a:pt x="950" y="563"/>
                  <a:pt x="945" y="565"/>
                </a:cubicBezTo>
                <a:cubicBezTo>
                  <a:pt x="946" y="569"/>
                  <a:pt x="956" y="567"/>
                  <a:pt x="956" y="563"/>
                </a:cubicBezTo>
                <a:close/>
                <a:moveTo>
                  <a:pt x="2700" y="481"/>
                </a:moveTo>
                <a:cubicBezTo>
                  <a:pt x="2691" y="481"/>
                  <a:pt x="2691" y="481"/>
                  <a:pt x="2691" y="481"/>
                </a:cubicBezTo>
                <a:cubicBezTo>
                  <a:pt x="2692" y="487"/>
                  <a:pt x="2701" y="488"/>
                  <a:pt x="2700" y="481"/>
                </a:cubicBezTo>
                <a:close/>
                <a:moveTo>
                  <a:pt x="2810" y="475"/>
                </a:moveTo>
                <a:cubicBezTo>
                  <a:pt x="2806" y="471"/>
                  <a:pt x="2801" y="473"/>
                  <a:pt x="2798" y="475"/>
                </a:cubicBezTo>
                <a:cubicBezTo>
                  <a:pt x="2800" y="480"/>
                  <a:pt x="2803" y="476"/>
                  <a:pt x="2808" y="478"/>
                </a:cubicBezTo>
                <a:cubicBezTo>
                  <a:pt x="2808" y="476"/>
                  <a:pt x="2809" y="475"/>
                  <a:pt x="2810" y="475"/>
                </a:cubicBezTo>
                <a:close/>
                <a:moveTo>
                  <a:pt x="1061" y="553"/>
                </a:moveTo>
                <a:cubicBezTo>
                  <a:pt x="1068" y="552"/>
                  <a:pt x="1068" y="546"/>
                  <a:pt x="1067" y="540"/>
                </a:cubicBezTo>
                <a:cubicBezTo>
                  <a:pt x="1059" y="539"/>
                  <a:pt x="1058" y="548"/>
                  <a:pt x="1061" y="553"/>
                </a:cubicBezTo>
                <a:close/>
                <a:moveTo>
                  <a:pt x="2666" y="470"/>
                </a:moveTo>
                <a:cubicBezTo>
                  <a:pt x="2665" y="468"/>
                  <a:pt x="2663" y="468"/>
                  <a:pt x="2659" y="468"/>
                </a:cubicBezTo>
                <a:cubicBezTo>
                  <a:pt x="2658" y="472"/>
                  <a:pt x="2659" y="472"/>
                  <a:pt x="2661" y="475"/>
                </a:cubicBezTo>
                <a:cubicBezTo>
                  <a:pt x="2664" y="474"/>
                  <a:pt x="2663" y="471"/>
                  <a:pt x="2666" y="470"/>
                </a:cubicBezTo>
                <a:close/>
                <a:moveTo>
                  <a:pt x="1635" y="508"/>
                </a:moveTo>
                <a:cubicBezTo>
                  <a:pt x="1639" y="515"/>
                  <a:pt x="1631" y="515"/>
                  <a:pt x="1634" y="519"/>
                </a:cubicBezTo>
                <a:cubicBezTo>
                  <a:pt x="1639" y="520"/>
                  <a:pt x="1640" y="508"/>
                  <a:pt x="1635" y="508"/>
                </a:cubicBezTo>
                <a:close/>
                <a:moveTo>
                  <a:pt x="2601" y="476"/>
                </a:moveTo>
                <a:cubicBezTo>
                  <a:pt x="2597" y="473"/>
                  <a:pt x="2600" y="469"/>
                  <a:pt x="2594" y="468"/>
                </a:cubicBezTo>
                <a:cubicBezTo>
                  <a:pt x="2594" y="471"/>
                  <a:pt x="2594" y="475"/>
                  <a:pt x="2596" y="476"/>
                </a:cubicBezTo>
                <a:lnTo>
                  <a:pt x="2601" y="476"/>
                </a:lnTo>
                <a:close/>
                <a:moveTo>
                  <a:pt x="2604" y="468"/>
                </a:moveTo>
                <a:cubicBezTo>
                  <a:pt x="2602" y="468"/>
                  <a:pt x="2602" y="470"/>
                  <a:pt x="2600" y="471"/>
                </a:cubicBezTo>
                <a:cubicBezTo>
                  <a:pt x="2600" y="472"/>
                  <a:pt x="2602" y="472"/>
                  <a:pt x="2604" y="472"/>
                </a:cubicBezTo>
                <a:cubicBezTo>
                  <a:pt x="2604" y="473"/>
                  <a:pt x="2603" y="473"/>
                  <a:pt x="2603" y="473"/>
                </a:cubicBezTo>
                <a:cubicBezTo>
                  <a:pt x="2606" y="478"/>
                  <a:pt x="2606" y="468"/>
                  <a:pt x="2604" y="468"/>
                </a:cubicBezTo>
                <a:close/>
                <a:moveTo>
                  <a:pt x="2690" y="468"/>
                </a:moveTo>
                <a:cubicBezTo>
                  <a:pt x="2688" y="464"/>
                  <a:pt x="2671" y="469"/>
                  <a:pt x="2667" y="469"/>
                </a:cubicBezTo>
                <a:cubicBezTo>
                  <a:pt x="2672" y="471"/>
                  <a:pt x="2685" y="472"/>
                  <a:pt x="2690" y="468"/>
                </a:cubicBezTo>
                <a:close/>
                <a:moveTo>
                  <a:pt x="2560" y="463"/>
                </a:moveTo>
                <a:cubicBezTo>
                  <a:pt x="2557" y="455"/>
                  <a:pt x="2546" y="452"/>
                  <a:pt x="2541" y="457"/>
                </a:cubicBezTo>
                <a:cubicBezTo>
                  <a:pt x="2542" y="460"/>
                  <a:pt x="2544" y="461"/>
                  <a:pt x="2545" y="464"/>
                </a:cubicBezTo>
                <a:cubicBezTo>
                  <a:pt x="2545" y="465"/>
                  <a:pt x="2543" y="466"/>
                  <a:pt x="2543" y="468"/>
                </a:cubicBezTo>
                <a:cubicBezTo>
                  <a:pt x="2537" y="469"/>
                  <a:pt x="2532" y="464"/>
                  <a:pt x="2529" y="467"/>
                </a:cubicBezTo>
                <a:cubicBezTo>
                  <a:pt x="2530" y="478"/>
                  <a:pt x="2537" y="467"/>
                  <a:pt x="2544" y="469"/>
                </a:cubicBezTo>
                <a:cubicBezTo>
                  <a:pt x="2547" y="469"/>
                  <a:pt x="2547" y="472"/>
                  <a:pt x="2547" y="476"/>
                </a:cubicBezTo>
                <a:cubicBezTo>
                  <a:pt x="2554" y="474"/>
                  <a:pt x="2553" y="465"/>
                  <a:pt x="2560" y="463"/>
                </a:cubicBezTo>
                <a:close/>
                <a:moveTo>
                  <a:pt x="2725" y="468"/>
                </a:moveTo>
                <a:cubicBezTo>
                  <a:pt x="2726" y="463"/>
                  <a:pt x="2718" y="467"/>
                  <a:pt x="2720" y="461"/>
                </a:cubicBezTo>
                <a:cubicBezTo>
                  <a:pt x="2712" y="461"/>
                  <a:pt x="2706" y="462"/>
                  <a:pt x="2705" y="467"/>
                </a:cubicBezTo>
                <a:cubicBezTo>
                  <a:pt x="2709" y="470"/>
                  <a:pt x="2719" y="467"/>
                  <a:pt x="2725" y="468"/>
                </a:cubicBezTo>
                <a:close/>
                <a:moveTo>
                  <a:pt x="1468" y="514"/>
                </a:moveTo>
                <a:cubicBezTo>
                  <a:pt x="1464" y="515"/>
                  <a:pt x="1463" y="516"/>
                  <a:pt x="1463" y="520"/>
                </a:cubicBezTo>
                <a:cubicBezTo>
                  <a:pt x="1466" y="519"/>
                  <a:pt x="1466" y="522"/>
                  <a:pt x="1469" y="521"/>
                </a:cubicBezTo>
                <a:cubicBezTo>
                  <a:pt x="1470" y="518"/>
                  <a:pt x="1467" y="518"/>
                  <a:pt x="1468" y="514"/>
                </a:cubicBezTo>
                <a:close/>
                <a:moveTo>
                  <a:pt x="1435" y="514"/>
                </a:moveTo>
                <a:cubicBezTo>
                  <a:pt x="1435" y="511"/>
                  <a:pt x="1442" y="513"/>
                  <a:pt x="1440" y="509"/>
                </a:cubicBezTo>
                <a:cubicBezTo>
                  <a:pt x="1435" y="507"/>
                  <a:pt x="1429" y="510"/>
                  <a:pt x="1421" y="510"/>
                </a:cubicBezTo>
                <a:cubicBezTo>
                  <a:pt x="1423" y="511"/>
                  <a:pt x="1431" y="515"/>
                  <a:pt x="1424" y="516"/>
                </a:cubicBezTo>
                <a:cubicBezTo>
                  <a:pt x="1430" y="518"/>
                  <a:pt x="1439" y="515"/>
                  <a:pt x="1445" y="517"/>
                </a:cubicBezTo>
                <a:cubicBezTo>
                  <a:pt x="1443" y="513"/>
                  <a:pt x="1439" y="513"/>
                  <a:pt x="1435" y="514"/>
                </a:cubicBezTo>
                <a:close/>
                <a:moveTo>
                  <a:pt x="2451" y="464"/>
                </a:moveTo>
                <a:cubicBezTo>
                  <a:pt x="2450" y="461"/>
                  <a:pt x="2447" y="461"/>
                  <a:pt x="2446" y="458"/>
                </a:cubicBezTo>
                <a:cubicBezTo>
                  <a:pt x="2444" y="460"/>
                  <a:pt x="2443" y="463"/>
                  <a:pt x="2443" y="467"/>
                </a:cubicBezTo>
                <a:cubicBezTo>
                  <a:pt x="2445" y="468"/>
                  <a:pt x="2447" y="470"/>
                  <a:pt x="2448" y="472"/>
                </a:cubicBezTo>
                <a:cubicBezTo>
                  <a:pt x="2456" y="470"/>
                  <a:pt x="2440" y="464"/>
                  <a:pt x="2451" y="464"/>
                </a:cubicBezTo>
                <a:close/>
                <a:moveTo>
                  <a:pt x="2485" y="470"/>
                </a:moveTo>
                <a:cubicBezTo>
                  <a:pt x="2484" y="467"/>
                  <a:pt x="2480" y="468"/>
                  <a:pt x="2477" y="468"/>
                </a:cubicBezTo>
                <a:cubicBezTo>
                  <a:pt x="2477" y="471"/>
                  <a:pt x="2481" y="470"/>
                  <a:pt x="2485" y="470"/>
                </a:cubicBezTo>
                <a:close/>
                <a:moveTo>
                  <a:pt x="2523" y="455"/>
                </a:moveTo>
                <a:cubicBezTo>
                  <a:pt x="2519" y="456"/>
                  <a:pt x="2520" y="451"/>
                  <a:pt x="2516" y="454"/>
                </a:cubicBezTo>
                <a:cubicBezTo>
                  <a:pt x="2517" y="459"/>
                  <a:pt x="2520" y="463"/>
                  <a:pt x="2521" y="467"/>
                </a:cubicBezTo>
                <a:cubicBezTo>
                  <a:pt x="2526" y="467"/>
                  <a:pt x="2523" y="459"/>
                  <a:pt x="2523" y="455"/>
                </a:cubicBezTo>
                <a:close/>
                <a:moveTo>
                  <a:pt x="2592" y="457"/>
                </a:moveTo>
                <a:cubicBezTo>
                  <a:pt x="2591" y="458"/>
                  <a:pt x="2589" y="458"/>
                  <a:pt x="2588" y="456"/>
                </a:cubicBezTo>
                <a:cubicBezTo>
                  <a:pt x="2585" y="459"/>
                  <a:pt x="2586" y="464"/>
                  <a:pt x="2591" y="464"/>
                </a:cubicBezTo>
                <a:cubicBezTo>
                  <a:pt x="2590" y="460"/>
                  <a:pt x="2593" y="461"/>
                  <a:pt x="2592" y="457"/>
                </a:cubicBezTo>
                <a:close/>
                <a:moveTo>
                  <a:pt x="2628" y="463"/>
                </a:moveTo>
                <a:cubicBezTo>
                  <a:pt x="2632" y="459"/>
                  <a:pt x="2622" y="458"/>
                  <a:pt x="2619" y="458"/>
                </a:cubicBezTo>
                <a:cubicBezTo>
                  <a:pt x="2619" y="463"/>
                  <a:pt x="2626" y="460"/>
                  <a:pt x="2628" y="463"/>
                </a:cubicBezTo>
                <a:close/>
                <a:moveTo>
                  <a:pt x="2809" y="448"/>
                </a:moveTo>
                <a:cubicBezTo>
                  <a:pt x="2805" y="448"/>
                  <a:pt x="2803" y="448"/>
                  <a:pt x="2803" y="452"/>
                </a:cubicBezTo>
                <a:cubicBezTo>
                  <a:pt x="2805" y="450"/>
                  <a:pt x="2806" y="451"/>
                  <a:pt x="2806" y="453"/>
                </a:cubicBezTo>
                <a:cubicBezTo>
                  <a:pt x="2810" y="454"/>
                  <a:pt x="2808" y="450"/>
                  <a:pt x="2809" y="448"/>
                </a:cubicBezTo>
                <a:close/>
                <a:moveTo>
                  <a:pt x="2370" y="470"/>
                </a:moveTo>
                <a:cubicBezTo>
                  <a:pt x="2369" y="462"/>
                  <a:pt x="2361" y="470"/>
                  <a:pt x="2357" y="466"/>
                </a:cubicBezTo>
                <a:cubicBezTo>
                  <a:pt x="2356" y="468"/>
                  <a:pt x="2356" y="470"/>
                  <a:pt x="2356" y="472"/>
                </a:cubicBezTo>
                <a:cubicBezTo>
                  <a:pt x="2359" y="468"/>
                  <a:pt x="2365" y="469"/>
                  <a:pt x="2370" y="470"/>
                </a:cubicBezTo>
                <a:close/>
                <a:moveTo>
                  <a:pt x="3016" y="438"/>
                </a:moveTo>
                <a:cubicBezTo>
                  <a:pt x="3012" y="436"/>
                  <a:pt x="2999" y="438"/>
                  <a:pt x="2999" y="441"/>
                </a:cubicBezTo>
                <a:cubicBezTo>
                  <a:pt x="3005" y="442"/>
                  <a:pt x="3011" y="441"/>
                  <a:pt x="3016" y="438"/>
                </a:cubicBezTo>
                <a:close/>
                <a:moveTo>
                  <a:pt x="1884" y="479"/>
                </a:moveTo>
                <a:cubicBezTo>
                  <a:pt x="1884" y="475"/>
                  <a:pt x="1880" y="476"/>
                  <a:pt x="1876" y="476"/>
                </a:cubicBezTo>
                <a:cubicBezTo>
                  <a:pt x="1876" y="470"/>
                  <a:pt x="1876" y="470"/>
                  <a:pt x="1876" y="470"/>
                </a:cubicBezTo>
                <a:cubicBezTo>
                  <a:pt x="1876" y="468"/>
                  <a:pt x="1878" y="471"/>
                  <a:pt x="1880" y="470"/>
                </a:cubicBezTo>
                <a:cubicBezTo>
                  <a:pt x="1884" y="468"/>
                  <a:pt x="1874" y="464"/>
                  <a:pt x="1881" y="463"/>
                </a:cubicBezTo>
                <a:cubicBezTo>
                  <a:pt x="1880" y="460"/>
                  <a:pt x="1874" y="461"/>
                  <a:pt x="1871" y="460"/>
                </a:cubicBezTo>
                <a:cubicBezTo>
                  <a:pt x="1871" y="463"/>
                  <a:pt x="1868" y="463"/>
                  <a:pt x="1867" y="465"/>
                </a:cubicBezTo>
                <a:cubicBezTo>
                  <a:pt x="1867" y="469"/>
                  <a:pt x="1870" y="468"/>
                  <a:pt x="1870" y="471"/>
                </a:cubicBezTo>
                <a:cubicBezTo>
                  <a:pt x="1871" y="473"/>
                  <a:pt x="1869" y="474"/>
                  <a:pt x="1869" y="476"/>
                </a:cubicBezTo>
                <a:cubicBezTo>
                  <a:pt x="1864" y="477"/>
                  <a:pt x="1862" y="473"/>
                  <a:pt x="1857" y="474"/>
                </a:cubicBezTo>
                <a:cubicBezTo>
                  <a:pt x="1859" y="479"/>
                  <a:pt x="1863" y="475"/>
                  <a:pt x="1864" y="483"/>
                </a:cubicBezTo>
                <a:cubicBezTo>
                  <a:pt x="1873" y="483"/>
                  <a:pt x="1878" y="484"/>
                  <a:pt x="1884" y="479"/>
                </a:cubicBezTo>
                <a:close/>
                <a:moveTo>
                  <a:pt x="2787" y="443"/>
                </a:moveTo>
                <a:cubicBezTo>
                  <a:pt x="2785" y="441"/>
                  <a:pt x="2782" y="439"/>
                  <a:pt x="2778" y="438"/>
                </a:cubicBezTo>
                <a:cubicBezTo>
                  <a:pt x="2777" y="444"/>
                  <a:pt x="2782" y="444"/>
                  <a:pt x="2787" y="443"/>
                </a:cubicBezTo>
                <a:close/>
                <a:moveTo>
                  <a:pt x="1429" y="500"/>
                </a:moveTo>
                <a:cubicBezTo>
                  <a:pt x="1431" y="502"/>
                  <a:pt x="1435" y="502"/>
                  <a:pt x="1439" y="502"/>
                </a:cubicBezTo>
                <a:cubicBezTo>
                  <a:pt x="1439" y="497"/>
                  <a:pt x="1431" y="497"/>
                  <a:pt x="1429" y="500"/>
                </a:cubicBezTo>
                <a:close/>
                <a:moveTo>
                  <a:pt x="1845" y="483"/>
                </a:moveTo>
                <a:cubicBezTo>
                  <a:pt x="1842" y="481"/>
                  <a:pt x="1839" y="478"/>
                  <a:pt x="1835" y="476"/>
                </a:cubicBezTo>
                <a:cubicBezTo>
                  <a:pt x="1837" y="480"/>
                  <a:pt x="1834" y="480"/>
                  <a:pt x="1834" y="483"/>
                </a:cubicBezTo>
                <a:cubicBezTo>
                  <a:pt x="1838" y="484"/>
                  <a:pt x="1842" y="484"/>
                  <a:pt x="1845" y="483"/>
                </a:cubicBezTo>
                <a:close/>
                <a:moveTo>
                  <a:pt x="1897" y="467"/>
                </a:moveTo>
                <a:cubicBezTo>
                  <a:pt x="1904" y="466"/>
                  <a:pt x="1911" y="465"/>
                  <a:pt x="1916" y="463"/>
                </a:cubicBezTo>
                <a:cubicBezTo>
                  <a:pt x="1910" y="460"/>
                  <a:pt x="1906" y="453"/>
                  <a:pt x="1895" y="455"/>
                </a:cubicBezTo>
                <a:cubicBezTo>
                  <a:pt x="1896" y="459"/>
                  <a:pt x="1890" y="465"/>
                  <a:pt x="1896" y="467"/>
                </a:cubicBezTo>
                <a:cubicBezTo>
                  <a:pt x="1894" y="469"/>
                  <a:pt x="1892" y="472"/>
                  <a:pt x="1891" y="475"/>
                </a:cubicBezTo>
                <a:cubicBezTo>
                  <a:pt x="1894" y="477"/>
                  <a:pt x="1892" y="477"/>
                  <a:pt x="1893" y="482"/>
                </a:cubicBezTo>
                <a:cubicBezTo>
                  <a:pt x="1898" y="479"/>
                  <a:pt x="1894" y="475"/>
                  <a:pt x="1902" y="473"/>
                </a:cubicBezTo>
                <a:cubicBezTo>
                  <a:pt x="1902" y="469"/>
                  <a:pt x="1898" y="470"/>
                  <a:pt x="1897" y="467"/>
                </a:cubicBezTo>
                <a:close/>
                <a:moveTo>
                  <a:pt x="1914" y="477"/>
                </a:moveTo>
                <a:cubicBezTo>
                  <a:pt x="1917" y="475"/>
                  <a:pt x="1920" y="474"/>
                  <a:pt x="1922" y="472"/>
                </a:cubicBezTo>
                <a:cubicBezTo>
                  <a:pt x="1922" y="468"/>
                  <a:pt x="1913" y="470"/>
                  <a:pt x="1911" y="471"/>
                </a:cubicBezTo>
                <a:cubicBezTo>
                  <a:pt x="1912" y="473"/>
                  <a:pt x="1913" y="475"/>
                  <a:pt x="1914" y="477"/>
                </a:cubicBezTo>
                <a:close/>
                <a:moveTo>
                  <a:pt x="1989" y="467"/>
                </a:moveTo>
                <a:cubicBezTo>
                  <a:pt x="1980" y="460"/>
                  <a:pt x="1961" y="451"/>
                  <a:pt x="1948" y="462"/>
                </a:cubicBezTo>
                <a:cubicBezTo>
                  <a:pt x="1948" y="464"/>
                  <a:pt x="1950" y="464"/>
                  <a:pt x="1950" y="467"/>
                </a:cubicBezTo>
                <a:cubicBezTo>
                  <a:pt x="1946" y="468"/>
                  <a:pt x="1943" y="464"/>
                  <a:pt x="1942" y="469"/>
                </a:cubicBezTo>
                <a:cubicBezTo>
                  <a:pt x="1949" y="476"/>
                  <a:pt x="1969" y="464"/>
                  <a:pt x="1979" y="471"/>
                </a:cubicBezTo>
                <a:cubicBezTo>
                  <a:pt x="1982" y="467"/>
                  <a:pt x="1982" y="465"/>
                  <a:pt x="1989" y="467"/>
                </a:cubicBezTo>
                <a:close/>
                <a:moveTo>
                  <a:pt x="1729" y="478"/>
                </a:moveTo>
                <a:cubicBezTo>
                  <a:pt x="1729" y="475"/>
                  <a:pt x="1720" y="475"/>
                  <a:pt x="1719" y="477"/>
                </a:cubicBezTo>
                <a:cubicBezTo>
                  <a:pt x="1718" y="482"/>
                  <a:pt x="1728" y="479"/>
                  <a:pt x="1729" y="478"/>
                </a:cubicBezTo>
                <a:close/>
                <a:moveTo>
                  <a:pt x="2558" y="443"/>
                </a:moveTo>
                <a:cubicBezTo>
                  <a:pt x="2556" y="438"/>
                  <a:pt x="2555" y="439"/>
                  <a:pt x="2556" y="433"/>
                </a:cubicBezTo>
                <a:cubicBezTo>
                  <a:pt x="2553" y="433"/>
                  <a:pt x="2552" y="436"/>
                  <a:pt x="2548" y="435"/>
                </a:cubicBezTo>
                <a:cubicBezTo>
                  <a:pt x="2549" y="437"/>
                  <a:pt x="2552" y="438"/>
                  <a:pt x="2551" y="443"/>
                </a:cubicBezTo>
                <a:lnTo>
                  <a:pt x="2558" y="443"/>
                </a:lnTo>
                <a:close/>
                <a:moveTo>
                  <a:pt x="2004" y="465"/>
                </a:moveTo>
                <a:cubicBezTo>
                  <a:pt x="2003" y="462"/>
                  <a:pt x="2000" y="461"/>
                  <a:pt x="1996" y="461"/>
                </a:cubicBezTo>
                <a:cubicBezTo>
                  <a:pt x="1995" y="462"/>
                  <a:pt x="1994" y="463"/>
                  <a:pt x="1995" y="465"/>
                </a:cubicBezTo>
                <a:cubicBezTo>
                  <a:pt x="1998" y="466"/>
                  <a:pt x="2000" y="466"/>
                  <a:pt x="2004" y="465"/>
                </a:cubicBezTo>
                <a:close/>
                <a:moveTo>
                  <a:pt x="1567" y="476"/>
                </a:moveTo>
                <a:cubicBezTo>
                  <a:pt x="1571" y="480"/>
                  <a:pt x="1577" y="479"/>
                  <a:pt x="1584" y="478"/>
                </a:cubicBezTo>
                <a:cubicBezTo>
                  <a:pt x="1581" y="472"/>
                  <a:pt x="1573" y="475"/>
                  <a:pt x="1567" y="476"/>
                </a:cubicBezTo>
                <a:close/>
                <a:moveTo>
                  <a:pt x="2133" y="449"/>
                </a:moveTo>
                <a:cubicBezTo>
                  <a:pt x="2129" y="447"/>
                  <a:pt x="2124" y="451"/>
                  <a:pt x="2121" y="451"/>
                </a:cubicBezTo>
                <a:cubicBezTo>
                  <a:pt x="2122" y="455"/>
                  <a:pt x="2135" y="455"/>
                  <a:pt x="2133" y="449"/>
                </a:cubicBezTo>
                <a:close/>
                <a:moveTo>
                  <a:pt x="1848" y="453"/>
                </a:moveTo>
                <a:cubicBezTo>
                  <a:pt x="1851" y="454"/>
                  <a:pt x="1855" y="454"/>
                  <a:pt x="1860" y="453"/>
                </a:cubicBezTo>
                <a:cubicBezTo>
                  <a:pt x="1856" y="449"/>
                  <a:pt x="1862" y="444"/>
                  <a:pt x="1860" y="441"/>
                </a:cubicBezTo>
                <a:cubicBezTo>
                  <a:pt x="1853" y="441"/>
                  <a:pt x="1848" y="442"/>
                  <a:pt x="1845" y="445"/>
                </a:cubicBezTo>
                <a:cubicBezTo>
                  <a:pt x="1844" y="449"/>
                  <a:pt x="1849" y="448"/>
                  <a:pt x="1848" y="453"/>
                </a:cubicBezTo>
                <a:close/>
                <a:moveTo>
                  <a:pt x="1835" y="446"/>
                </a:moveTo>
                <a:cubicBezTo>
                  <a:pt x="1831" y="445"/>
                  <a:pt x="1823" y="445"/>
                  <a:pt x="1819" y="447"/>
                </a:cubicBezTo>
                <a:cubicBezTo>
                  <a:pt x="1824" y="448"/>
                  <a:pt x="1834" y="455"/>
                  <a:pt x="1835" y="446"/>
                </a:cubicBezTo>
                <a:close/>
                <a:moveTo>
                  <a:pt x="1868" y="449"/>
                </a:moveTo>
                <a:cubicBezTo>
                  <a:pt x="1871" y="449"/>
                  <a:pt x="1869" y="445"/>
                  <a:pt x="1872" y="445"/>
                </a:cubicBezTo>
                <a:cubicBezTo>
                  <a:pt x="1872" y="442"/>
                  <a:pt x="1868" y="442"/>
                  <a:pt x="1865" y="442"/>
                </a:cubicBezTo>
                <a:cubicBezTo>
                  <a:pt x="1864" y="445"/>
                  <a:pt x="1868" y="448"/>
                  <a:pt x="1868" y="445"/>
                </a:cubicBezTo>
                <a:cubicBezTo>
                  <a:pt x="1870" y="446"/>
                  <a:pt x="1867" y="447"/>
                  <a:pt x="1868" y="449"/>
                </a:cubicBezTo>
                <a:close/>
                <a:moveTo>
                  <a:pt x="1873" y="441"/>
                </a:moveTo>
                <a:cubicBezTo>
                  <a:pt x="1873" y="435"/>
                  <a:pt x="1877" y="435"/>
                  <a:pt x="1877" y="430"/>
                </a:cubicBezTo>
                <a:cubicBezTo>
                  <a:pt x="1875" y="430"/>
                  <a:pt x="1874" y="430"/>
                  <a:pt x="1874" y="428"/>
                </a:cubicBezTo>
                <a:cubicBezTo>
                  <a:pt x="1870" y="428"/>
                  <a:pt x="1875" y="436"/>
                  <a:pt x="1872" y="435"/>
                </a:cubicBezTo>
                <a:cubicBezTo>
                  <a:pt x="1869" y="433"/>
                  <a:pt x="1873" y="431"/>
                  <a:pt x="1869" y="430"/>
                </a:cubicBezTo>
                <a:cubicBezTo>
                  <a:pt x="1867" y="430"/>
                  <a:pt x="1867" y="433"/>
                  <a:pt x="1869" y="433"/>
                </a:cubicBezTo>
                <a:cubicBezTo>
                  <a:pt x="1867" y="434"/>
                  <a:pt x="1865" y="435"/>
                  <a:pt x="1866" y="440"/>
                </a:cubicBezTo>
                <a:cubicBezTo>
                  <a:pt x="1870" y="439"/>
                  <a:pt x="1869" y="442"/>
                  <a:pt x="1873" y="441"/>
                </a:cubicBezTo>
                <a:close/>
                <a:moveTo>
                  <a:pt x="1854" y="436"/>
                </a:moveTo>
                <a:cubicBezTo>
                  <a:pt x="1855" y="439"/>
                  <a:pt x="1861" y="436"/>
                  <a:pt x="1863" y="437"/>
                </a:cubicBezTo>
                <a:cubicBezTo>
                  <a:pt x="1863" y="431"/>
                  <a:pt x="1856" y="433"/>
                  <a:pt x="1854" y="436"/>
                </a:cubicBezTo>
                <a:close/>
                <a:moveTo>
                  <a:pt x="1468" y="453"/>
                </a:moveTo>
                <a:cubicBezTo>
                  <a:pt x="1476" y="453"/>
                  <a:pt x="1476" y="453"/>
                  <a:pt x="1476" y="453"/>
                </a:cubicBezTo>
                <a:cubicBezTo>
                  <a:pt x="1476" y="448"/>
                  <a:pt x="1466" y="447"/>
                  <a:pt x="1468" y="453"/>
                </a:cubicBezTo>
                <a:close/>
                <a:moveTo>
                  <a:pt x="1519" y="446"/>
                </a:moveTo>
                <a:cubicBezTo>
                  <a:pt x="1519" y="451"/>
                  <a:pt x="1524" y="451"/>
                  <a:pt x="1530" y="451"/>
                </a:cubicBezTo>
                <a:cubicBezTo>
                  <a:pt x="1527" y="446"/>
                  <a:pt x="1535" y="444"/>
                  <a:pt x="1539" y="442"/>
                </a:cubicBezTo>
                <a:cubicBezTo>
                  <a:pt x="1540" y="436"/>
                  <a:pt x="1533" y="440"/>
                  <a:pt x="1532" y="437"/>
                </a:cubicBezTo>
                <a:cubicBezTo>
                  <a:pt x="1528" y="440"/>
                  <a:pt x="1527" y="446"/>
                  <a:pt x="1519" y="446"/>
                </a:cubicBezTo>
                <a:close/>
                <a:moveTo>
                  <a:pt x="1722" y="423"/>
                </a:moveTo>
                <a:cubicBezTo>
                  <a:pt x="1718" y="423"/>
                  <a:pt x="1714" y="418"/>
                  <a:pt x="1710" y="422"/>
                </a:cubicBezTo>
                <a:cubicBezTo>
                  <a:pt x="1711" y="427"/>
                  <a:pt x="1720" y="424"/>
                  <a:pt x="1720" y="430"/>
                </a:cubicBezTo>
                <a:cubicBezTo>
                  <a:pt x="1724" y="431"/>
                  <a:pt x="1722" y="426"/>
                  <a:pt x="1722" y="423"/>
                </a:cubicBezTo>
                <a:close/>
                <a:moveTo>
                  <a:pt x="1280" y="439"/>
                </a:moveTo>
                <a:cubicBezTo>
                  <a:pt x="1276" y="436"/>
                  <a:pt x="1272" y="433"/>
                  <a:pt x="1265" y="433"/>
                </a:cubicBezTo>
                <a:cubicBezTo>
                  <a:pt x="1265" y="436"/>
                  <a:pt x="1264" y="439"/>
                  <a:pt x="1261" y="440"/>
                </a:cubicBezTo>
                <a:cubicBezTo>
                  <a:pt x="1268" y="443"/>
                  <a:pt x="1271" y="441"/>
                  <a:pt x="1280" y="439"/>
                </a:cubicBezTo>
                <a:close/>
                <a:moveTo>
                  <a:pt x="1843" y="411"/>
                </a:moveTo>
                <a:cubicBezTo>
                  <a:pt x="1844" y="419"/>
                  <a:pt x="1848" y="414"/>
                  <a:pt x="1854" y="414"/>
                </a:cubicBezTo>
                <a:cubicBezTo>
                  <a:pt x="1852" y="409"/>
                  <a:pt x="1848" y="410"/>
                  <a:pt x="1843" y="411"/>
                </a:cubicBezTo>
                <a:close/>
                <a:moveTo>
                  <a:pt x="225" y="471"/>
                </a:moveTo>
                <a:cubicBezTo>
                  <a:pt x="218" y="471"/>
                  <a:pt x="212" y="471"/>
                  <a:pt x="209" y="474"/>
                </a:cubicBezTo>
                <a:cubicBezTo>
                  <a:pt x="211" y="484"/>
                  <a:pt x="220" y="486"/>
                  <a:pt x="230" y="487"/>
                </a:cubicBezTo>
                <a:cubicBezTo>
                  <a:pt x="231" y="484"/>
                  <a:pt x="225" y="477"/>
                  <a:pt x="225" y="471"/>
                </a:cubicBezTo>
                <a:close/>
                <a:moveTo>
                  <a:pt x="1533" y="426"/>
                </a:moveTo>
                <a:cubicBezTo>
                  <a:pt x="1545" y="426"/>
                  <a:pt x="1545" y="426"/>
                  <a:pt x="1545" y="426"/>
                </a:cubicBezTo>
                <a:cubicBezTo>
                  <a:pt x="1543" y="423"/>
                  <a:pt x="1533" y="418"/>
                  <a:pt x="1533" y="426"/>
                </a:cubicBezTo>
                <a:close/>
                <a:moveTo>
                  <a:pt x="1616" y="417"/>
                </a:moveTo>
                <a:cubicBezTo>
                  <a:pt x="1617" y="421"/>
                  <a:pt x="1622" y="419"/>
                  <a:pt x="1626" y="419"/>
                </a:cubicBezTo>
                <a:cubicBezTo>
                  <a:pt x="1625" y="416"/>
                  <a:pt x="1619" y="414"/>
                  <a:pt x="1616" y="417"/>
                </a:cubicBezTo>
                <a:close/>
                <a:moveTo>
                  <a:pt x="1509" y="418"/>
                </a:moveTo>
                <a:cubicBezTo>
                  <a:pt x="1516" y="419"/>
                  <a:pt x="1507" y="413"/>
                  <a:pt x="1512" y="412"/>
                </a:cubicBezTo>
                <a:cubicBezTo>
                  <a:pt x="1517" y="412"/>
                  <a:pt x="1515" y="420"/>
                  <a:pt x="1519" y="421"/>
                </a:cubicBezTo>
                <a:cubicBezTo>
                  <a:pt x="1526" y="420"/>
                  <a:pt x="1521" y="409"/>
                  <a:pt x="1525" y="405"/>
                </a:cubicBezTo>
                <a:cubicBezTo>
                  <a:pt x="1519" y="397"/>
                  <a:pt x="1510" y="401"/>
                  <a:pt x="1500" y="398"/>
                </a:cubicBezTo>
                <a:cubicBezTo>
                  <a:pt x="1499" y="400"/>
                  <a:pt x="1497" y="402"/>
                  <a:pt x="1498" y="407"/>
                </a:cubicBezTo>
                <a:cubicBezTo>
                  <a:pt x="1502" y="411"/>
                  <a:pt x="1510" y="409"/>
                  <a:pt x="1509" y="418"/>
                </a:cubicBezTo>
                <a:close/>
                <a:moveTo>
                  <a:pt x="287" y="468"/>
                </a:moveTo>
                <a:cubicBezTo>
                  <a:pt x="284" y="470"/>
                  <a:pt x="288" y="474"/>
                  <a:pt x="291" y="473"/>
                </a:cubicBezTo>
                <a:cubicBezTo>
                  <a:pt x="291" y="468"/>
                  <a:pt x="288" y="469"/>
                  <a:pt x="287" y="468"/>
                </a:cubicBezTo>
                <a:close/>
                <a:moveTo>
                  <a:pt x="187" y="469"/>
                </a:moveTo>
                <a:cubicBezTo>
                  <a:pt x="184" y="466"/>
                  <a:pt x="179" y="470"/>
                  <a:pt x="178" y="473"/>
                </a:cubicBezTo>
                <a:cubicBezTo>
                  <a:pt x="178" y="476"/>
                  <a:pt x="181" y="476"/>
                  <a:pt x="183" y="474"/>
                </a:cubicBezTo>
                <a:cubicBezTo>
                  <a:pt x="184" y="474"/>
                  <a:pt x="184" y="476"/>
                  <a:pt x="184" y="477"/>
                </a:cubicBezTo>
                <a:cubicBezTo>
                  <a:pt x="190" y="476"/>
                  <a:pt x="184" y="472"/>
                  <a:pt x="187" y="469"/>
                </a:cubicBezTo>
                <a:close/>
                <a:moveTo>
                  <a:pt x="1267" y="424"/>
                </a:moveTo>
                <a:cubicBezTo>
                  <a:pt x="1271" y="429"/>
                  <a:pt x="1278" y="427"/>
                  <a:pt x="1282" y="426"/>
                </a:cubicBezTo>
                <a:cubicBezTo>
                  <a:pt x="1278" y="424"/>
                  <a:pt x="1272" y="422"/>
                  <a:pt x="1267" y="424"/>
                </a:cubicBezTo>
                <a:close/>
                <a:moveTo>
                  <a:pt x="1631" y="404"/>
                </a:moveTo>
                <a:cubicBezTo>
                  <a:pt x="1631" y="401"/>
                  <a:pt x="1629" y="400"/>
                  <a:pt x="1625" y="400"/>
                </a:cubicBezTo>
                <a:cubicBezTo>
                  <a:pt x="1625" y="396"/>
                  <a:pt x="1630" y="396"/>
                  <a:pt x="1629" y="391"/>
                </a:cubicBezTo>
                <a:cubicBezTo>
                  <a:pt x="1624" y="388"/>
                  <a:pt x="1621" y="394"/>
                  <a:pt x="1621" y="399"/>
                </a:cubicBezTo>
                <a:cubicBezTo>
                  <a:pt x="1625" y="400"/>
                  <a:pt x="1625" y="405"/>
                  <a:pt x="1631" y="404"/>
                </a:cubicBezTo>
                <a:close/>
                <a:moveTo>
                  <a:pt x="1558" y="406"/>
                </a:moveTo>
                <a:cubicBezTo>
                  <a:pt x="1563" y="407"/>
                  <a:pt x="1560" y="400"/>
                  <a:pt x="1559" y="399"/>
                </a:cubicBezTo>
                <a:cubicBezTo>
                  <a:pt x="1554" y="401"/>
                  <a:pt x="1558" y="402"/>
                  <a:pt x="1558" y="406"/>
                </a:cubicBezTo>
                <a:close/>
                <a:moveTo>
                  <a:pt x="352" y="446"/>
                </a:moveTo>
                <a:cubicBezTo>
                  <a:pt x="345" y="445"/>
                  <a:pt x="348" y="455"/>
                  <a:pt x="340" y="451"/>
                </a:cubicBezTo>
                <a:cubicBezTo>
                  <a:pt x="342" y="462"/>
                  <a:pt x="353" y="452"/>
                  <a:pt x="358" y="453"/>
                </a:cubicBezTo>
                <a:cubicBezTo>
                  <a:pt x="358" y="448"/>
                  <a:pt x="350" y="453"/>
                  <a:pt x="352" y="446"/>
                </a:cubicBezTo>
                <a:close/>
                <a:moveTo>
                  <a:pt x="281" y="445"/>
                </a:moveTo>
                <a:cubicBezTo>
                  <a:pt x="277" y="444"/>
                  <a:pt x="277" y="447"/>
                  <a:pt x="274" y="447"/>
                </a:cubicBezTo>
                <a:cubicBezTo>
                  <a:pt x="277" y="456"/>
                  <a:pt x="282" y="454"/>
                  <a:pt x="293" y="454"/>
                </a:cubicBezTo>
                <a:cubicBezTo>
                  <a:pt x="289" y="445"/>
                  <a:pt x="283" y="454"/>
                  <a:pt x="281" y="445"/>
                </a:cubicBezTo>
                <a:close/>
                <a:moveTo>
                  <a:pt x="1295" y="407"/>
                </a:moveTo>
                <a:cubicBezTo>
                  <a:pt x="1295" y="403"/>
                  <a:pt x="1283" y="403"/>
                  <a:pt x="1284" y="409"/>
                </a:cubicBezTo>
                <a:cubicBezTo>
                  <a:pt x="1288" y="412"/>
                  <a:pt x="1291" y="407"/>
                  <a:pt x="1295" y="407"/>
                </a:cubicBezTo>
                <a:close/>
                <a:moveTo>
                  <a:pt x="1553" y="393"/>
                </a:moveTo>
                <a:cubicBezTo>
                  <a:pt x="1551" y="389"/>
                  <a:pt x="1548" y="388"/>
                  <a:pt x="1547" y="384"/>
                </a:cubicBezTo>
                <a:cubicBezTo>
                  <a:pt x="1543" y="387"/>
                  <a:pt x="1546" y="390"/>
                  <a:pt x="1546" y="396"/>
                </a:cubicBezTo>
                <a:cubicBezTo>
                  <a:pt x="1551" y="397"/>
                  <a:pt x="1550" y="393"/>
                  <a:pt x="1553" y="393"/>
                </a:cubicBezTo>
                <a:close/>
                <a:moveTo>
                  <a:pt x="223" y="451"/>
                </a:moveTo>
                <a:cubicBezTo>
                  <a:pt x="220" y="445"/>
                  <a:pt x="221" y="446"/>
                  <a:pt x="222" y="440"/>
                </a:cubicBezTo>
                <a:cubicBezTo>
                  <a:pt x="218" y="441"/>
                  <a:pt x="215" y="437"/>
                  <a:pt x="213" y="440"/>
                </a:cubicBezTo>
                <a:cubicBezTo>
                  <a:pt x="215" y="444"/>
                  <a:pt x="216" y="451"/>
                  <a:pt x="223" y="451"/>
                </a:cubicBezTo>
                <a:close/>
                <a:moveTo>
                  <a:pt x="1497" y="390"/>
                </a:moveTo>
                <a:cubicBezTo>
                  <a:pt x="1493" y="388"/>
                  <a:pt x="1484" y="386"/>
                  <a:pt x="1483" y="392"/>
                </a:cubicBezTo>
                <a:cubicBezTo>
                  <a:pt x="1486" y="393"/>
                  <a:pt x="1495" y="390"/>
                  <a:pt x="1497" y="390"/>
                </a:cubicBezTo>
                <a:close/>
                <a:moveTo>
                  <a:pt x="1542" y="388"/>
                </a:moveTo>
                <a:cubicBezTo>
                  <a:pt x="1538" y="386"/>
                  <a:pt x="1533" y="389"/>
                  <a:pt x="1531" y="383"/>
                </a:cubicBezTo>
                <a:cubicBezTo>
                  <a:pt x="1527" y="387"/>
                  <a:pt x="1538" y="395"/>
                  <a:pt x="1542" y="388"/>
                </a:cubicBezTo>
                <a:close/>
                <a:moveTo>
                  <a:pt x="280" y="439"/>
                </a:moveTo>
                <a:cubicBezTo>
                  <a:pt x="279" y="436"/>
                  <a:pt x="277" y="434"/>
                  <a:pt x="272" y="435"/>
                </a:cubicBezTo>
                <a:cubicBezTo>
                  <a:pt x="272" y="437"/>
                  <a:pt x="270" y="438"/>
                  <a:pt x="271" y="440"/>
                </a:cubicBezTo>
                <a:cubicBezTo>
                  <a:pt x="275" y="441"/>
                  <a:pt x="277" y="439"/>
                  <a:pt x="280" y="439"/>
                </a:cubicBezTo>
                <a:close/>
                <a:moveTo>
                  <a:pt x="1479" y="373"/>
                </a:moveTo>
                <a:cubicBezTo>
                  <a:pt x="1478" y="376"/>
                  <a:pt x="1478" y="379"/>
                  <a:pt x="1477" y="383"/>
                </a:cubicBezTo>
                <a:cubicBezTo>
                  <a:pt x="1479" y="382"/>
                  <a:pt x="1479" y="379"/>
                  <a:pt x="1483" y="380"/>
                </a:cubicBezTo>
                <a:cubicBezTo>
                  <a:pt x="1483" y="373"/>
                  <a:pt x="1479" y="374"/>
                  <a:pt x="1481" y="367"/>
                </a:cubicBezTo>
                <a:cubicBezTo>
                  <a:pt x="1487" y="368"/>
                  <a:pt x="1489" y="373"/>
                  <a:pt x="1491" y="377"/>
                </a:cubicBezTo>
                <a:cubicBezTo>
                  <a:pt x="1494" y="376"/>
                  <a:pt x="1493" y="373"/>
                  <a:pt x="1497" y="374"/>
                </a:cubicBezTo>
                <a:cubicBezTo>
                  <a:pt x="1494" y="370"/>
                  <a:pt x="1492" y="368"/>
                  <a:pt x="1491" y="363"/>
                </a:cubicBezTo>
                <a:cubicBezTo>
                  <a:pt x="1479" y="362"/>
                  <a:pt x="1470" y="364"/>
                  <a:pt x="1460" y="367"/>
                </a:cubicBezTo>
                <a:cubicBezTo>
                  <a:pt x="1463" y="376"/>
                  <a:pt x="1470" y="371"/>
                  <a:pt x="1479" y="373"/>
                </a:cubicBezTo>
                <a:close/>
                <a:moveTo>
                  <a:pt x="1550" y="364"/>
                </a:moveTo>
                <a:cubicBezTo>
                  <a:pt x="1550" y="370"/>
                  <a:pt x="1555" y="370"/>
                  <a:pt x="1554" y="376"/>
                </a:cubicBezTo>
                <a:cubicBezTo>
                  <a:pt x="1557" y="377"/>
                  <a:pt x="1556" y="374"/>
                  <a:pt x="1559" y="374"/>
                </a:cubicBezTo>
                <a:cubicBezTo>
                  <a:pt x="1558" y="372"/>
                  <a:pt x="1556" y="373"/>
                  <a:pt x="1556" y="371"/>
                </a:cubicBezTo>
                <a:cubicBezTo>
                  <a:pt x="1556" y="370"/>
                  <a:pt x="1557" y="370"/>
                  <a:pt x="1557" y="368"/>
                </a:cubicBezTo>
                <a:cubicBezTo>
                  <a:pt x="1564" y="370"/>
                  <a:pt x="1576" y="369"/>
                  <a:pt x="1581" y="363"/>
                </a:cubicBezTo>
                <a:cubicBezTo>
                  <a:pt x="1586" y="365"/>
                  <a:pt x="1592" y="364"/>
                  <a:pt x="1598" y="364"/>
                </a:cubicBezTo>
                <a:cubicBezTo>
                  <a:pt x="1586" y="355"/>
                  <a:pt x="1572" y="365"/>
                  <a:pt x="1559" y="356"/>
                </a:cubicBezTo>
                <a:cubicBezTo>
                  <a:pt x="1555" y="357"/>
                  <a:pt x="1556" y="364"/>
                  <a:pt x="1550" y="364"/>
                </a:cubicBezTo>
                <a:close/>
                <a:moveTo>
                  <a:pt x="1606" y="367"/>
                </a:moveTo>
                <a:cubicBezTo>
                  <a:pt x="1603" y="368"/>
                  <a:pt x="1603" y="365"/>
                  <a:pt x="1599" y="366"/>
                </a:cubicBezTo>
                <a:cubicBezTo>
                  <a:pt x="1599" y="368"/>
                  <a:pt x="1599" y="369"/>
                  <a:pt x="1598" y="369"/>
                </a:cubicBezTo>
                <a:cubicBezTo>
                  <a:pt x="1598" y="372"/>
                  <a:pt x="1602" y="370"/>
                  <a:pt x="1602" y="373"/>
                </a:cubicBezTo>
                <a:cubicBezTo>
                  <a:pt x="1604" y="372"/>
                  <a:pt x="1606" y="371"/>
                  <a:pt x="1606" y="367"/>
                </a:cubicBezTo>
                <a:close/>
                <a:moveTo>
                  <a:pt x="347" y="413"/>
                </a:moveTo>
                <a:cubicBezTo>
                  <a:pt x="347" y="411"/>
                  <a:pt x="348" y="413"/>
                  <a:pt x="351" y="412"/>
                </a:cubicBezTo>
                <a:cubicBezTo>
                  <a:pt x="348" y="406"/>
                  <a:pt x="346" y="414"/>
                  <a:pt x="340" y="413"/>
                </a:cubicBezTo>
                <a:cubicBezTo>
                  <a:pt x="344" y="416"/>
                  <a:pt x="346" y="421"/>
                  <a:pt x="353" y="422"/>
                </a:cubicBezTo>
                <a:cubicBezTo>
                  <a:pt x="353" y="416"/>
                  <a:pt x="348" y="417"/>
                  <a:pt x="347" y="413"/>
                </a:cubicBezTo>
                <a:close/>
                <a:moveTo>
                  <a:pt x="1608" y="363"/>
                </a:moveTo>
                <a:cubicBezTo>
                  <a:pt x="1609" y="357"/>
                  <a:pt x="1602" y="360"/>
                  <a:pt x="1600" y="362"/>
                </a:cubicBezTo>
                <a:cubicBezTo>
                  <a:pt x="1601" y="365"/>
                  <a:pt x="1606" y="363"/>
                  <a:pt x="1608" y="363"/>
                </a:cubicBezTo>
                <a:close/>
                <a:moveTo>
                  <a:pt x="434" y="405"/>
                </a:moveTo>
                <a:cubicBezTo>
                  <a:pt x="434" y="403"/>
                  <a:pt x="431" y="404"/>
                  <a:pt x="429" y="404"/>
                </a:cubicBezTo>
                <a:cubicBezTo>
                  <a:pt x="429" y="405"/>
                  <a:pt x="431" y="405"/>
                  <a:pt x="432" y="405"/>
                </a:cubicBezTo>
                <a:cubicBezTo>
                  <a:pt x="431" y="407"/>
                  <a:pt x="428" y="406"/>
                  <a:pt x="426" y="406"/>
                </a:cubicBezTo>
                <a:cubicBezTo>
                  <a:pt x="426" y="409"/>
                  <a:pt x="429" y="410"/>
                  <a:pt x="426" y="410"/>
                </a:cubicBezTo>
                <a:cubicBezTo>
                  <a:pt x="429" y="413"/>
                  <a:pt x="435" y="413"/>
                  <a:pt x="437" y="410"/>
                </a:cubicBezTo>
                <a:cubicBezTo>
                  <a:pt x="438" y="408"/>
                  <a:pt x="431" y="406"/>
                  <a:pt x="434" y="405"/>
                </a:cubicBezTo>
                <a:close/>
                <a:moveTo>
                  <a:pt x="379" y="404"/>
                </a:moveTo>
                <a:cubicBezTo>
                  <a:pt x="371" y="405"/>
                  <a:pt x="371" y="405"/>
                  <a:pt x="371" y="405"/>
                </a:cubicBezTo>
                <a:cubicBezTo>
                  <a:pt x="370" y="410"/>
                  <a:pt x="373" y="411"/>
                  <a:pt x="375" y="413"/>
                </a:cubicBezTo>
                <a:cubicBezTo>
                  <a:pt x="378" y="411"/>
                  <a:pt x="380" y="409"/>
                  <a:pt x="379" y="404"/>
                </a:cubicBezTo>
                <a:close/>
                <a:moveTo>
                  <a:pt x="274" y="413"/>
                </a:moveTo>
                <a:cubicBezTo>
                  <a:pt x="276" y="413"/>
                  <a:pt x="277" y="411"/>
                  <a:pt x="276" y="408"/>
                </a:cubicBezTo>
                <a:cubicBezTo>
                  <a:pt x="272" y="408"/>
                  <a:pt x="272" y="408"/>
                  <a:pt x="272" y="408"/>
                </a:cubicBezTo>
                <a:cubicBezTo>
                  <a:pt x="272" y="411"/>
                  <a:pt x="273" y="411"/>
                  <a:pt x="274" y="413"/>
                </a:cubicBezTo>
                <a:close/>
                <a:moveTo>
                  <a:pt x="1588" y="349"/>
                </a:moveTo>
                <a:cubicBezTo>
                  <a:pt x="1587" y="350"/>
                  <a:pt x="1586" y="352"/>
                  <a:pt x="1586" y="355"/>
                </a:cubicBezTo>
                <a:cubicBezTo>
                  <a:pt x="1591" y="355"/>
                  <a:pt x="1590" y="352"/>
                  <a:pt x="1594" y="353"/>
                </a:cubicBezTo>
                <a:cubicBezTo>
                  <a:pt x="1595" y="349"/>
                  <a:pt x="1590" y="350"/>
                  <a:pt x="1588" y="349"/>
                </a:cubicBezTo>
                <a:close/>
                <a:moveTo>
                  <a:pt x="1434" y="356"/>
                </a:moveTo>
                <a:cubicBezTo>
                  <a:pt x="1434" y="353"/>
                  <a:pt x="1439" y="351"/>
                  <a:pt x="1436" y="348"/>
                </a:cubicBezTo>
                <a:cubicBezTo>
                  <a:pt x="1435" y="351"/>
                  <a:pt x="1429" y="354"/>
                  <a:pt x="1434" y="356"/>
                </a:cubicBezTo>
                <a:close/>
                <a:moveTo>
                  <a:pt x="1440" y="349"/>
                </a:moveTo>
                <a:cubicBezTo>
                  <a:pt x="1439" y="355"/>
                  <a:pt x="1444" y="353"/>
                  <a:pt x="1446" y="356"/>
                </a:cubicBezTo>
                <a:cubicBezTo>
                  <a:pt x="1448" y="354"/>
                  <a:pt x="1444" y="348"/>
                  <a:pt x="1440" y="349"/>
                </a:cubicBezTo>
                <a:close/>
                <a:moveTo>
                  <a:pt x="372" y="397"/>
                </a:moveTo>
                <a:cubicBezTo>
                  <a:pt x="375" y="397"/>
                  <a:pt x="378" y="398"/>
                  <a:pt x="379" y="400"/>
                </a:cubicBezTo>
                <a:cubicBezTo>
                  <a:pt x="385" y="398"/>
                  <a:pt x="380" y="391"/>
                  <a:pt x="377" y="388"/>
                </a:cubicBezTo>
                <a:cubicBezTo>
                  <a:pt x="373" y="389"/>
                  <a:pt x="372" y="392"/>
                  <a:pt x="372" y="397"/>
                </a:cubicBezTo>
                <a:close/>
                <a:moveTo>
                  <a:pt x="443" y="381"/>
                </a:moveTo>
                <a:cubicBezTo>
                  <a:pt x="437" y="382"/>
                  <a:pt x="436" y="376"/>
                  <a:pt x="429" y="378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5" y="384"/>
                  <a:pt x="436" y="388"/>
                  <a:pt x="439" y="390"/>
                </a:cubicBezTo>
                <a:cubicBezTo>
                  <a:pt x="443" y="387"/>
                  <a:pt x="440" y="385"/>
                  <a:pt x="443" y="381"/>
                </a:cubicBezTo>
                <a:close/>
                <a:moveTo>
                  <a:pt x="972" y="360"/>
                </a:moveTo>
                <a:cubicBezTo>
                  <a:pt x="971" y="362"/>
                  <a:pt x="967" y="361"/>
                  <a:pt x="968" y="365"/>
                </a:cubicBezTo>
                <a:cubicBezTo>
                  <a:pt x="971" y="364"/>
                  <a:pt x="971" y="366"/>
                  <a:pt x="974" y="366"/>
                </a:cubicBezTo>
                <a:cubicBezTo>
                  <a:pt x="974" y="363"/>
                  <a:pt x="973" y="362"/>
                  <a:pt x="972" y="360"/>
                </a:cubicBezTo>
                <a:close/>
                <a:moveTo>
                  <a:pt x="659" y="374"/>
                </a:moveTo>
                <a:cubicBezTo>
                  <a:pt x="664" y="373"/>
                  <a:pt x="666" y="369"/>
                  <a:pt x="666" y="378"/>
                </a:cubicBezTo>
                <a:cubicBezTo>
                  <a:pt x="673" y="378"/>
                  <a:pt x="673" y="378"/>
                  <a:pt x="673" y="378"/>
                </a:cubicBezTo>
                <a:cubicBezTo>
                  <a:pt x="674" y="374"/>
                  <a:pt x="670" y="376"/>
                  <a:pt x="667" y="375"/>
                </a:cubicBezTo>
                <a:cubicBezTo>
                  <a:pt x="665" y="369"/>
                  <a:pt x="672" y="370"/>
                  <a:pt x="672" y="366"/>
                </a:cubicBezTo>
                <a:cubicBezTo>
                  <a:pt x="670" y="365"/>
                  <a:pt x="660" y="366"/>
                  <a:pt x="657" y="366"/>
                </a:cubicBezTo>
                <a:cubicBezTo>
                  <a:pt x="656" y="371"/>
                  <a:pt x="660" y="370"/>
                  <a:pt x="659" y="374"/>
                </a:cubicBezTo>
                <a:close/>
                <a:moveTo>
                  <a:pt x="1438" y="338"/>
                </a:moveTo>
                <a:cubicBezTo>
                  <a:pt x="1440" y="341"/>
                  <a:pt x="1444" y="341"/>
                  <a:pt x="1449" y="341"/>
                </a:cubicBezTo>
                <a:cubicBezTo>
                  <a:pt x="1446" y="338"/>
                  <a:pt x="1442" y="336"/>
                  <a:pt x="1438" y="338"/>
                </a:cubicBezTo>
                <a:close/>
                <a:moveTo>
                  <a:pt x="834" y="361"/>
                </a:moveTo>
                <a:cubicBezTo>
                  <a:pt x="835" y="372"/>
                  <a:pt x="844" y="361"/>
                  <a:pt x="847" y="363"/>
                </a:cubicBezTo>
                <a:cubicBezTo>
                  <a:pt x="851" y="358"/>
                  <a:pt x="836" y="356"/>
                  <a:pt x="834" y="361"/>
                </a:cubicBezTo>
                <a:close/>
                <a:moveTo>
                  <a:pt x="918" y="355"/>
                </a:moveTo>
                <a:cubicBezTo>
                  <a:pt x="921" y="350"/>
                  <a:pt x="927" y="360"/>
                  <a:pt x="927" y="352"/>
                </a:cubicBezTo>
                <a:cubicBezTo>
                  <a:pt x="915" y="352"/>
                  <a:pt x="915" y="352"/>
                  <a:pt x="915" y="352"/>
                </a:cubicBezTo>
                <a:cubicBezTo>
                  <a:pt x="916" y="356"/>
                  <a:pt x="913" y="356"/>
                  <a:pt x="914" y="359"/>
                </a:cubicBezTo>
                <a:cubicBezTo>
                  <a:pt x="919" y="360"/>
                  <a:pt x="921" y="364"/>
                  <a:pt x="928" y="362"/>
                </a:cubicBezTo>
                <a:cubicBezTo>
                  <a:pt x="926" y="358"/>
                  <a:pt x="922" y="357"/>
                  <a:pt x="918" y="355"/>
                </a:cubicBezTo>
                <a:close/>
                <a:moveTo>
                  <a:pt x="1074" y="355"/>
                </a:moveTo>
                <a:cubicBezTo>
                  <a:pt x="1079" y="353"/>
                  <a:pt x="1082" y="357"/>
                  <a:pt x="1084" y="354"/>
                </a:cubicBezTo>
                <a:cubicBezTo>
                  <a:pt x="1082" y="352"/>
                  <a:pt x="1073" y="348"/>
                  <a:pt x="1074" y="355"/>
                </a:cubicBezTo>
                <a:close/>
                <a:moveTo>
                  <a:pt x="555" y="375"/>
                </a:moveTo>
                <a:cubicBezTo>
                  <a:pt x="553" y="370"/>
                  <a:pt x="543" y="374"/>
                  <a:pt x="540" y="372"/>
                </a:cubicBezTo>
                <a:cubicBezTo>
                  <a:pt x="540" y="378"/>
                  <a:pt x="549" y="375"/>
                  <a:pt x="552" y="378"/>
                </a:cubicBezTo>
                <a:cubicBezTo>
                  <a:pt x="554" y="377"/>
                  <a:pt x="553" y="375"/>
                  <a:pt x="555" y="375"/>
                </a:cubicBezTo>
                <a:close/>
                <a:moveTo>
                  <a:pt x="614" y="368"/>
                </a:moveTo>
                <a:cubicBezTo>
                  <a:pt x="619" y="371"/>
                  <a:pt x="618" y="367"/>
                  <a:pt x="622" y="365"/>
                </a:cubicBezTo>
                <a:cubicBezTo>
                  <a:pt x="621" y="362"/>
                  <a:pt x="612" y="364"/>
                  <a:pt x="614" y="368"/>
                </a:cubicBezTo>
                <a:close/>
                <a:moveTo>
                  <a:pt x="730" y="359"/>
                </a:moveTo>
                <a:cubicBezTo>
                  <a:pt x="730" y="363"/>
                  <a:pt x="731" y="365"/>
                  <a:pt x="734" y="364"/>
                </a:cubicBezTo>
                <a:cubicBezTo>
                  <a:pt x="735" y="361"/>
                  <a:pt x="734" y="358"/>
                  <a:pt x="730" y="359"/>
                </a:cubicBezTo>
                <a:close/>
                <a:moveTo>
                  <a:pt x="777" y="357"/>
                </a:moveTo>
                <a:cubicBezTo>
                  <a:pt x="777" y="359"/>
                  <a:pt x="779" y="360"/>
                  <a:pt x="779" y="362"/>
                </a:cubicBezTo>
                <a:cubicBezTo>
                  <a:pt x="784" y="362"/>
                  <a:pt x="787" y="361"/>
                  <a:pt x="791" y="359"/>
                </a:cubicBezTo>
                <a:cubicBezTo>
                  <a:pt x="787" y="354"/>
                  <a:pt x="784" y="356"/>
                  <a:pt x="777" y="357"/>
                </a:cubicBezTo>
                <a:close/>
                <a:moveTo>
                  <a:pt x="898" y="353"/>
                </a:moveTo>
                <a:cubicBezTo>
                  <a:pt x="893" y="353"/>
                  <a:pt x="885" y="349"/>
                  <a:pt x="886" y="356"/>
                </a:cubicBezTo>
                <a:cubicBezTo>
                  <a:pt x="892" y="354"/>
                  <a:pt x="897" y="360"/>
                  <a:pt x="898" y="353"/>
                </a:cubicBezTo>
                <a:close/>
                <a:moveTo>
                  <a:pt x="1073" y="344"/>
                </a:moveTo>
                <a:cubicBezTo>
                  <a:pt x="1080" y="342"/>
                  <a:pt x="1088" y="350"/>
                  <a:pt x="1095" y="344"/>
                </a:cubicBezTo>
                <a:cubicBezTo>
                  <a:pt x="1095" y="338"/>
                  <a:pt x="1082" y="348"/>
                  <a:pt x="1082" y="339"/>
                </a:cubicBezTo>
                <a:cubicBezTo>
                  <a:pt x="1081" y="343"/>
                  <a:pt x="1072" y="338"/>
                  <a:pt x="1073" y="344"/>
                </a:cubicBezTo>
                <a:close/>
                <a:moveTo>
                  <a:pt x="1563" y="315"/>
                </a:moveTo>
                <a:cubicBezTo>
                  <a:pt x="1562" y="311"/>
                  <a:pt x="1555" y="312"/>
                  <a:pt x="1555" y="315"/>
                </a:cubicBezTo>
                <a:cubicBezTo>
                  <a:pt x="1554" y="321"/>
                  <a:pt x="1558" y="321"/>
                  <a:pt x="1558" y="325"/>
                </a:cubicBezTo>
                <a:cubicBezTo>
                  <a:pt x="1562" y="321"/>
                  <a:pt x="1559" y="317"/>
                  <a:pt x="1563" y="315"/>
                </a:cubicBezTo>
                <a:close/>
                <a:moveTo>
                  <a:pt x="1077" y="335"/>
                </a:moveTo>
                <a:cubicBezTo>
                  <a:pt x="1073" y="337"/>
                  <a:pt x="1070" y="338"/>
                  <a:pt x="1071" y="332"/>
                </a:cubicBezTo>
                <a:cubicBezTo>
                  <a:pt x="1068" y="335"/>
                  <a:pt x="1067" y="340"/>
                  <a:pt x="1066" y="345"/>
                </a:cubicBezTo>
                <a:cubicBezTo>
                  <a:pt x="1072" y="345"/>
                  <a:pt x="1072" y="345"/>
                  <a:pt x="1072" y="345"/>
                </a:cubicBezTo>
                <a:cubicBezTo>
                  <a:pt x="1067" y="342"/>
                  <a:pt x="1072" y="341"/>
                  <a:pt x="1070" y="340"/>
                </a:cubicBezTo>
                <a:cubicBezTo>
                  <a:pt x="1070" y="337"/>
                  <a:pt x="1074" y="341"/>
                  <a:pt x="1077" y="340"/>
                </a:cubicBezTo>
                <a:lnTo>
                  <a:pt x="1077" y="335"/>
                </a:lnTo>
                <a:close/>
                <a:moveTo>
                  <a:pt x="507" y="360"/>
                </a:moveTo>
                <a:cubicBezTo>
                  <a:pt x="507" y="363"/>
                  <a:pt x="511" y="362"/>
                  <a:pt x="512" y="365"/>
                </a:cubicBezTo>
                <a:cubicBezTo>
                  <a:pt x="513" y="360"/>
                  <a:pt x="510" y="358"/>
                  <a:pt x="515" y="352"/>
                </a:cubicBezTo>
                <a:cubicBezTo>
                  <a:pt x="510" y="354"/>
                  <a:pt x="512" y="349"/>
                  <a:pt x="508" y="350"/>
                </a:cubicBezTo>
                <a:cubicBezTo>
                  <a:pt x="507" y="353"/>
                  <a:pt x="510" y="359"/>
                  <a:pt x="507" y="360"/>
                </a:cubicBezTo>
                <a:close/>
                <a:moveTo>
                  <a:pt x="1456" y="319"/>
                </a:moveTo>
                <a:cubicBezTo>
                  <a:pt x="1452" y="316"/>
                  <a:pt x="1451" y="310"/>
                  <a:pt x="1442" y="311"/>
                </a:cubicBezTo>
                <a:cubicBezTo>
                  <a:pt x="1443" y="314"/>
                  <a:pt x="1450" y="312"/>
                  <a:pt x="1448" y="318"/>
                </a:cubicBezTo>
                <a:cubicBezTo>
                  <a:pt x="1452" y="316"/>
                  <a:pt x="1452" y="320"/>
                  <a:pt x="1456" y="319"/>
                </a:cubicBezTo>
                <a:close/>
                <a:moveTo>
                  <a:pt x="1122" y="316"/>
                </a:moveTo>
                <a:cubicBezTo>
                  <a:pt x="1117" y="316"/>
                  <a:pt x="1114" y="317"/>
                  <a:pt x="1114" y="322"/>
                </a:cubicBezTo>
                <a:cubicBezTo>
                  <a:pt x="1119" y="323"/>
                  <a:pt x="1119" y="321"/>
                  <a:pt x="1124" y="323"/>
                </a:cubicBezTo>
                <a:cubicBezTo>
                  <a:pt x="1124" y="319"/>
                  <a:pt x="1121" y="320"/>
                  <a:pt x="1122" y="316"/>
                </a:cubicBezTo>
                <a:close/>
                <a:moveTo>
                  <a:pt x="1073" y="318"/>
                </a:moveTo>
                <a:cubicBezTo>
                  <a:pt x="1071" y="315"/>
                  <a:pt x="1066" y="315"/>
                  <a:pt x="1061" y="316"/>
                </a:cubicBezTo>
                <a:cubicBezTo>
                  <a:pt x="1061" y="318"/>
                  <a:pt x="1061" y="320"/>
                  <a:pt x="1060" y="320"/>
                </a:cubicBezTo>
                <a:cubicBezTo>
                  <a:pt x="1064" y="323"/>
                  <a:pt x="1066" y="318"/>
                  <a:pt x="1073" y="318"/>
                </a:cubicBezTo>
                <a:close/>
                <a:moveTo>
                  <a:pt x="1442" y="298"/>
                </a:moveTo>
                <a:cubicBezTo>
                  <a:pt x="1440" y="303"/>
                  <a:pt x="1450" y="305"/>
                  <a:pt x="1449" y="299"/>
                </a:cubicBezTo>
                <a:cubicBezTo>
                  <a:pt x="1445" y="299"/>
                  <a:pt x="1446" y="296"/>
                  <a:pt x="1442" y="298"/>
                </a:cubicBezTo>
                <a:close/>
                <a:moveTo>
                  <a:pt x="1515" y="298"/>
                </a:moveTo>
                <a:cubicBezTo>
                  <a:pt x="1513" y="295"/>
                  <a:pt x="1506" y="297"/>
                  <a:pt x="1505" y="292"/>
                </a:cubicBezTo>
                <a:cubicBezTo>
                  <a:pt x="1501" y="296"/>
                  <a:pt x="1511" y="303"/>
                  <a:pt x="1515" y="298"/>
                </a:cubicBezTo>
                <a:close/>
                <a:moveTo>
                  <a:pt x="940" y="313"/>
                </a:moveTo>
                <a:cubicBezTo>
                  <a:pt x="941" y="312"/>
                  <a:pt x="942" y="309"/>
                  <a:pt x="941" y="306"/>
                </a:cubicBezTo>
                <a:cubicBezTo>
                  <a:pt x="940" y="308"/>
                  <a:pt x="939" y="308"/>
                  <a:pt x="939" y="305"/>
                </a:cubicBezTo>
                <a:cubicBezTo>
                  <a:pt x="935" y="303"/>
                  <a:pt x="932" y="309"/>
                  <a:pt x="931" y="305"/>
                </a:cubicBezTo>
                <a:cubicBezTo>
                  <a:pt x="928" y="315"/>
                  <a:pt x="938" y="322"/>
                  <a:pt x="947" y="316"/>
                </a:cubicBezTo>
                <a:cubicBezTo>
                  <a:pt x="946" y="314"/>
                  <a:pt x="944" y="313"/>
                  <a:pt x="940" y="313"/>
                </a:cubicBezTo>
                <a:close/>
                <a:moveTo>
                  <a:pt x="1012" y="315"/>
                </a:moveTo>
                <a:cubicBezTo>
                  <a:pt x="1016" y="313"/>
                  <a:pt x="1016" y="312"/>
                  <a:pt x="1015" y="308"/>
                </a:cubicBezTo>
                <a:cubicBezTo>
                  <a:pt x="1014" y="309"/>
                  <a:pt x="1013" y="310"/>
                  <a:pt x="1011" y="310"/>
                </a:cubicBezTo>
                <a:cubicBezTo>
                  <a:pt x="1012" y="311"/>
                  <a:pt x="1012" y="313"/>
                  <a:pt x="1012" y="315"/>
                </a:cubicBezTo>
                <a:close/>
                <a:moveTo>
                  <a:pt x="987" y="287"/>
                </a:moveTo>
                <a:cubicBezTo>
                  <a:pt x="988" y="287"/>
                  <a:pt x="988" y="288"/>
                  <a:pt x="989" y="289"/>
                </a:cubicBezTo>
                <a:cubicBezTo>
                  <a:pt x="989" y="288"/>
                  <a:pt x="988" y="287"/>
                  <a:pt x="987" y="287"/>
                </a:cubicBezTo>
                <a:close/>
                <a:moveTo>
                  <a:pt x="989" y="289"/>
                </a:moveTo>
                <a:cubicBezTo>
                  <a:pt x="991" y="293"/>
                  <a:pt x="985" y="299"/>
                  <a:pt x="982" y="295"/>
                </a:cubicBezTo>
                <a:cubicBezTo>
                  <a:pt x="981" y="299"/>
                  <a:pt x="983" y="302"/>
                  <a:pt x="981" y="306"/>
                </a:cubicBezTo>
                <a:cubicBezTo>
                  <a:pt x="989" y="308"/>
                  <a:pt x="994" y="314"/>
                  <a:pt x="1004" y="314"/>
                </a:cubicBezTo>
                <a:cubicBezTo>
                  <a:pt x="1004" y="312"/>
                  <a:pt x="1006" y="311"/>
                  <a:pt x="1005" y="309"/>
                </a:cubicBezTo>
                <a:cubicBezTo>
                  <a:pt x="996" y="306"/>
                  <a:pt x="996" y="296"/>
                  <a:pt x="989" y="289"/>
                </a:cubicBezTo>
                <a:close/>
                <a:moveTo>
                  <a:pt x="1066" y="312"/>
                </a:moveTo>
                <a:cubicBezTo>
                  <a:pt x="1066" y="303"/>
                  <a:pt x="1066" y="303"/>
                  <a:pt x="1066" y="303"/>
                </a:cubicBezTo>
                <a:cubicBezTo>
                  <a:pt x="1061" y="299"/>
                  <a:pt x="1059" y="304"/>
                  <a:pt x="1052" y="304"/>
                </a:cubicBezTo>
                <a:cubicBezTo>
                  <a:pt x="1056" y="307"/>
                  <a:pt x="1059" y="312"/>
                  <a:pt x="1066" y="312"/>
                </a:cubicBezTo>
                <a:close/>
                <a:moveTo>
                  <a:pt x="1493" y="284"/>
                </a:moveTo>
                <a:cubicBezTo>
                  <a:pt x="1494" y="287"/>
                  <a:pt x="1496" y="289"/>
                  <a:pt x="1497" y="291"/>
                </a:cubicBezTo>
                <a:cubicBezTo>
                  <a:pt x="1500" y="289"/>
                  <a:pt x="1497" y="282"/>
                  <a:pt x="1493" y="284"/>
                </a:cubicBezTo>
                <a:close/>
                <a:moveTo>
                  <a:pt x="1178" y="300"/>
                </a:moveTo>
                <a:cubicBezTo>
                  <a:pt x="1178" y="304"/>
                  <a:pt x="1184" y="301"/>
                  <a:pt x="1185" y="304"/>
                </a:cubicBezTo>
                <a:cubicBezTo>
                  <a:pt x="1188" y="299"/>
                  <a:pt x="1183" y="300"/>
                  <a:pt x="1178" y="300"/>
                </a:cubicBezTo>
                <a:close/>
                <a:moveTo>
                  <a:pt x="1609" y="285"/>
                </a:moveTo>
                <a:cubicBezTo>
                  <a:pt x="1608" y="281"/>
                  <a:pt x="1604" y="277"/>
                  <a:pt x="1601" y="281"/>
                </a:cubicBezTo>
                <a:cubicBezTo>
                  <a:pt x="1602" y="284"/>
                  <a:pt x="1604" y="286"/>
                  <a:pt x="1609" y="285"/>
                </a:cubicBezTo>
                <a:close/>
                <a:moveTo>
                  <a:pt x="1526" y="278"/>
                </a:moveTo>
                <a:cubicBezTo>
                  <a:pt x="1522" y="278"/>
                  <a:pt x="1520" y="281"/>
                  <a:pt x="1520" y="285"/>
                </a:cubicBezTo>
                <a:cubicBezTo>
                  <a:pt x="1522" y="284"/>
                  <a:pt x="1522" y="286"/>
                  <a:pt x="1523" y="287"/>
                </a:cubicBezTo>
                <a:cubicBezTo>
                  <a:pt x="1528" y="288"/>
                  <a:pt x="1526" y="282"/>
                  <a:pt x="1526" y="278"/>
                </a:cubicBezTo>
                <a:close/>
                <a:moveTo>
                  <a:pt x="1101" y="301"/>
                </a:moveTo>
                <a:cubicBezTo>
                  <a:pt x="1100" y="306"/>
                  <a:pt x="1106" y="304"/>
                  <a:pt x="1111" y="304"/>
                </a:cubicBezTo>
                <a:cubicBezTo>
                  <a:pt x="1110" y="297"/>
                  <a:pt x="1105" y="304"/>
                  <a:pt x="1101" y="301"/>
                </a:cubicBezTo>
                <a:close/>
                <a:moveTo>
                  <a:pt x="1439" y="290"/>
                </a:moveTo>
                <a:cubicBezTo>
                  <a:pt x="1446" y="289"/>
                  <a:pt x="1450" y="289"/>
                  <a:pt x="1454" y="288"/>
                </a:cubicBezTo>
                <a:cubicBezTo>
                  <a:pt x="1451" y="282"/>
                  <a:pt x="1447" y="279"/>
                  <a:pt x="1440" y="279"/>
                </a:cubicBezTo>
                <a:cubicBezTo>
                  <a:pt x="1437" y="283"/>
                  <a:pt x="1440" y="284"/>
                  <a:pt x="1439" y="290"/>
                </a:cubicBezTo>
                <a:close/>
                <a:moveTo>
                  <a:pt x="1486" y="283"/>
                </a:moveTo>
                <a:cubicBezTo>
                  <a:pt x="1485" y="282"/>
                  <a:pt x="1482" y="282"/>
                  <a:pt x="1482" y="284"/>
                </a:cubicBezTo>
                <a:cubicBezTo>
                  <a:pt x="1480" y="284"/>
                  <a:pt x="1481" y="282"/>
                  <a:pt x="1480" y="281"/>
                </a:cubicBezTo>
                <a:cubicBezTo>
                  <a:pt x="1479" y="281"/>
                  <a:pt x="1478" y="283"/>
                  <a:pt x="1476" y="284"/>
                </a:cubicBezTo>
                <a:cubicBezTo>
                  <a:pt x="1477" y="289"/>
                  <a:pt x="1484" y="286"/>
                  <a:pt x="1486" y="283"/>
                </a:cubicBezTo>
                <a:close/>
                <a:moveTo>
                  <a:pt x="1209" y="294"/>
                </a:moveTo>
                <a:cubicBezTo>
                  <a:pt x="1210" y="299"/>
                  <a:pt x="1214" y="296"/>
                  <a:pt x="1217" y="295"/>
                </a:cubicBezTo>
                <a:cubicBezTo>
                  <a:pt x="1214" y="293"/>
                  <a:pt x="1212" y="293"/>
                  <a:pt x="1209" y="294"/>
                </a:cubicBezTo>
                <a:close/>
                <a:moveTo>
                  <a:pt x="636" y="310"/>
                </a:moveTo>
                <a:cubicBezTo>
                  <a:pt x="636" y="317"/>
                  <a:pt x="642" y="317"/>
                  <a:pt x="644" y="321"/>
                </a:cubicBezTo>
                <a:cubicBezTo>
                  <a:pt x="650" y="316"/>
                  <a:pt x="644" y="305"/>
                  <a:pt x="636" y="310"/>
                </a:cubicBezTo>
                <a:close/>
                <a:moveTo>
                  <a:pt x="1306" y="281"/>
                </a:moveTo>
                <a:cubicBezTo>
                  <a:pt x="1304" y="276"/>
                  <a:pt x="1301" y="275"/>
                  <a:pt x="1307" y="272"/>
                </a:cubicBezTo>
                <a:cubicBezTo>
                  <a:pt x="1311" y="273"/>
                  <a:pt x="1304" y="275"/>
                  <a:pt x="1306" y="278"/>
                </a:cubicBezTo>
                <a:cubicBezTo>
                  <a:pt x="1310" y="279"/>
                  <a:pt x="1311" y="283"/>
                  <a:pt x="1318" y="281"/>
                </a:cubicBezTo>
                <a:cubicBezTo>
                  <a:pt x="1317" y="276"/>
                  <a:pt x="1312" y="276"/>
                  <a:pt x="1311" y="271"/>
                </a:cubicBezTo>
                <a:cubicBezTo>
                  <a:pt x="1318" y="266"/>
                  <a:pt x="1320" y="273"/>
                  <a:pt x="1322" y="279"/>
                </a:cubicBezTo>
                <a:cubicBezTo>
                  <a:pt x="1328" y="278"/>
                  <a:pt x="1326" y="274"/>
                  <a:pt x="1327" y="272"/>
                </a:cubicBezTo>
                <a:cubicBezTo>
                  <a:pt x="1330" y="271"/>
                  <a:pt x="1330" y="273"/>
                  <a:pt x="1330" y="275"/>
                </a:cubicBezTo>
                <a:cubicBezTo>
                  <a:pt x="1333" y="273"/>
                  <a:pt x="1333" y="267"/>
                  <a:pt x="1340" y="268"/>
                </a:cubicBezTo>
                <a:cubicBezTo>
                  <a:pt x="1336" y="260"/>
                  <a:pt x="1316" y="267"/>
                  <a:pt x="1313" y="255"/>
                </a:cubicBezTo>
                <a:cubicBezTo>
                  <a:pt x="1310" y="257"/>
                  <a:pt x="1310" y="254"/>
                  <a:pt x="1306" y="255"/>
                </a:cubicBezTo>
                <a:cubicBezTo>
                  <a:pt x="1307" y="256"/>
                  <a:pt x="1307" y="259"/>
                  <a:pt x="1309" y="259"/>
                </a:cubicBezTo>
                <a:cubicBezTo>
                  <a:pt x="1308" y="260"/>
                  <a:pt x="1306" y="260"/>
                  <a:pt x="1306" y="263"/>
                </a:cubicBezTo>
                <a:cubicBezTo>
                  <a:pt x="1301" y="265"/>
                  <a:pt x="1302" y="260"/>
                  <a:pt x="1298" y="261"/>
                </a:cubicBezTo>
                <a:cubicBezTo>
                  <a:pt x="1299" y="266"/>
                  <a:pt x="1295" y="261"/>
                  <a:pt x="1293" y="262"/>
                </a:cubicBezTo>
                <a:cubicBezTo>
                  <a:pt x="1291" y="268"/>
                  <a:pt x="1288" y="272"/>
                  <a:pt x="1288" y="279"/>
                </a:cubicBezTo>
                <a:cubicBezTo>
                  <a:pt x="1293" y="280"/>
                  <a:pt x="1301" y="283"/>
                  <a:pt x="1306" y="281"/>
                </a:cubicBezTo>
                <a:close/>
                <a:moveTo>
                  <a:pt x="983" y="265"/>
                </a:moveTo>
                <a:cubicBezTo>
                  <a:pt x="978" y="266"/>
                  <a:pt x="979" y="269"/>
                  <a:pt x="982" y="272"/>
                </a:cubicBezTo>
                <a:cubicBezTo>
                  <a:pt x="978" y="273"/>
                  <a:pt x="978" y="270"/>
                  <a:pt x="975" y="271"/>
                </a:cubicBezTo>
                <a:cubicBezTo>
                  <a:pt x="976" y="274"/>
                  <a:pt x="977" y="276"/>
                  <a:pt x="978" y="279"/>
                </a:cubicBezTo>
                <a:cubicBezTo>
                  <a:pt x="976" y="283"/>
                  <a:pt x="969" y="282"/>
                  <a:pt x="970" y="289"/>
                </a:cubicBezTo>
                <a:cubicBezTo>
                  <a:pt x="976" y="288"/>
                  <a:pt x="978" y="294"/>
                  <a:pt x="983" y="290"/>
                </a:cubicBezTo>
                <a:cubicBezTo>
                  <a:pt x="982" y="279"/>
                  <a:pt x="982" y="279"/>
                  <a:pt x="982" y="279"/>
                </a:cubicBezTo>
                <a:cubicBezTo>
                  <a:pt x="985" y="278"/>
                  <a:pt x="985" y="281"/>
                  <a:pt x="989" y="280"/>
                </a:cubicBezTo>
                <a:cubicBezTo>
                  <a:pt x="989" y="272"/>
                  <a:pt x="989" y="272"/>
                  <a:pt x="989" y="272"/>
                </a:cubicBezTo>
                <a:cubicBezTo>
                  <a:pt x="983" y="273"/>
                  <a:pt x="984" y="268"/>
                  <a:pt x="983" y="265"/>
                </a:cubicBezTo>
                <a:close/>
                <a:moveTo>
                  <a:pt x="990" y="280"/>
                </a:moveTo>
                <a:cubicBezTo>
                  <a:pt x="992" y="287"/>
                  <a:pt x="1000" y="288"/>
                  <a:pt x="1007" y="290"/>
                </a:cubicBezTo>
                <a:cubicBezTo>
                  <a:pt x="1009" y="288"/>
                  <a:pt x="1008" y="283"/>
                  <a:pt x="1008" y="279"/>
                </a:cubicBezTo>
                <a:cubicBezTo>
                  <a:pt x="1004" y="278"/>
                  <a:pt x="1002" y="276"/>
                  <a:pt x="1001" y="273"/>
                </a:cubicBezTo>
                <a:cubicBezTo>
                  <a:pt x="998" y="278"/>
                  <a:pt x="994" y="275"/>
                  <a:pt x="990" y="280"/>
                </a:cubicBezTo>
                <a:close/>
                <a:moveTo>
                  <a:pt x="770" y="292"/>
                </a:moveTo>
                <a:cubicBezTo>
                  <a:pt x="772" y="298"/>
                  <a:pt x="781" y="299"/>
                  <a:pt x="780" y="289"/>
                </a:cubicBezTo>
                <a:cubicBezTo>
                  <a:pt x="774" y="288"/>
                  <a:pt x="775" y="292"/>
                  <a:pt x="770" y="292"/>
                </a:cubicBezTo>
                <a:close/>
                <a:moveTo>
                  <a:pt x="808" y="296"/>
                </a:moveTo>
                <a:cubicBezTo>
                  <a:pt x="804" y="292"/>
                  <a:pt x="811" y="292"/>
                  <a:pt x="811" y="288"/>
                </a:cubicBezTo>
                <a:cubicBezTo>
                  <a:pt x="805" y="286"/>
                  <a:pt x="803" y="288"/>
                  <a:pt x="797" y="288"/>
                </a:cubicBezTo>
                <a:cubicBezTo>
                  <a:pt x="799" y="293"/>
                  <a:pt x="801" y="298"/>
                  <a:pt x="808" y="296"/>
                </a:cubicBezTo>
                <a:close/>
                <a:moveTo>
                  <a:pt x="1758" y="250"/>
                </a:moveTo>
                <a:cubicBezTo>
                  <a:pt x="1756" y="248"/>
                  <a:pt x="1753" y="247"/>
                  <a:pt x="1749" y="247"/>
                </a:cubicBezTo>
                <a:cubicBezTo>
                  <a:pt x="1749" y="251"/>
                  <a:pt x="1757" y="251"/>
                  <a:pt x="1758" y="250"/>
                </a:cubicBezTo>
                <a:close/>
                <a:moveTo>
                  <a:pt x="694" y="274"/>
                </a:moveTo>
                <a:cubicBezTo>
                  <a:pt x="689" y="274"/>
                  <a:pt x="688" y="270"/>
                  <a:pt x="683" y="270"/>
                </a:cubicBezTo>
                <a:cubicBezTo>
                  <a:pt x="677" y="275"/>
                  <a:pt x="673" y="283"/>
                  <a:pt x="680" y="290"/>
                </a:cubicBezTo>
                <a:cubicBezTo>
                  <a:pt x="682" y="289"/>
                  <a:pt x="689" y="291"/>
                  <a:pt x="689" y="288"/>
                </a:cubicBezTo>
                <a:cubicBezTo>
                  <a:pt x="692" y="294"/>
                  <a:pt x="700" y="295"/>
                  <a:pt x="707" y="296"/>
                </a:cubicBezTo>
                <a:cubicBezTo>
                  <a:pt x="708" y="288"/>
                  <a:pt x="710" y="288"/>
                  <a:pt x="709" y="277"/>
                </a:cubicBezTo>
                <a:cubicBezTo>
                  <a:pt x="701" y="276"/>
                  <a:pt x="698" y="280"/>
                  <a:pt x="694" y="284"/>
                </a:cubicBezTo>
                <a:cubicBezTo>
                  <a:pt x="688" y="282"/>
                  <a:pt x="695" y="279"/>
                  <a:pt x="694" y="274"/>
                </a:cubicBezTo>
                <a:close/>
                <a:moveTo>
                  <a:pt x="1133" y="269"/>
                </a:moveTo>
                <a:cubicBezTo>
                  <a:pt x="1131" y="269"/>
                  <a:pt x="1131" y="271"/>
                  <a:pt x="1129" y="271"/>
                </a:cubicBezTo>
                <a:cubicBezTo>
                  <a:pt x="1129" y="274"/>
                  <a:pt x="1129" y="274"/>
                  <a:pt x="1129" y="274"/>
                </a:cubicBezTo>
                <a:cubicBezTo>
                  <a:pt x="1133" y="274"/>
                  <a:pt x="1135" y="276"/>
                  <a:pt x="1138" y="273"/>
                </a:cubicBezTo>
                <a:cubicBezTo>
                  <a:pt x="1138" y="270"/>
                  <a:pt x="1131" y="274"/>
                  <a:pt x="1133" y="269"/>
                </a:cubicBezTo>
                <a:close/>
                <a:moveTo>
                  <a:pt x="1042" y="276"/>
                </a:moveTo>
                <a:cubicBezTo>
                  <a:pt x="1041" y="274"/>
                  <a:pt x="1043" y="273"/>
                  <a:pt x="1043" y="271"/>
                </a:cubicBezTo>
                <a:cubicBezTo>
                  <a:pt x="1033" y="275"/>
                  <a:pt x="1030" y="265"/>
                  <a:pt x="1023" y="258"/>
                </a:cubicBezTo>
                <a:cubicBezTo>
                  <a:pt x="1023" y="263"/>
                  <a:pt x="1021" y="266"/>
                  <a:pt x="1022" y="272"/>
                </a:cubicBezTo>
                <a:cubicBezTo>
                  <a:pt x="1028" y="274"/>
                  <a:pt x="1034" y="276"/>
                  <a:pt x="1042" y="276"/>
                </a:cubicBezTo>
                <a:close/>
                <a:moveTo>
                  <a:pt x="902" y="273"/>
                </a:moveTo>
                <a:cubicBezTo>
                  <a:pt x="901" y="278"/>
                  <a:pt x="905" y="277"/>
                  <a:pt x="906" y="279"/>
                </a:cubicBezTo>
                <a:cubicBezTo>
                  <a:pt x="909" y="278"/>
                  <a:pt x="909" y="275"/>
                  <a:pt x="909" y="271"/>
                </a:cubicBezTo>
                <a:cubicBezTo>
                  <a:pt x="906" y="271"/>
                  <a:pt x="906" y="274"/>
                  <a:pt x="902" y="273"/>
                </a:cubicBezTo>
                <a:close/>
                <a:moveTo>
                  <a:pt x="1787" y="233"/>
                </a:moveTo>
                <a:cubicBezTo>
                  <a:pt x="1785" y="235"/>
                  <a:pt x="1785" y="238"/>
                  <a:pt x="1784" y="240"/>
                </a:cubicBezTo>
                <a:cubicBezTo>
                  <a:pt x="1787" y="240"/>
                  <a:pt x="1787" y="236"/>
                  <a:pt x="1791" y="237"/>
                </a:cubicBezTo>
                <a:cubicBezTo>
                  <a:pt x="1791" y="234"/>
                  <a:pt x="1787" y="236"/>
                  <a:pt x="1787" y="233"/>
                </a:cubicBezTo>
                <a:close/>
                <a:moveTo>
                  <a:pt x="1296" y="253"/>
                </a:moveTo>
                <a:cubicBezTo>
                  <a:pt x="1298" y="247"/>
                  <a:pt x="1292" y="246"/>
                  <a:pt x="1289" y="249"/>
                </a:cubicBezTo>
                <a:cubicBezTo>
                  <a:pt x="1291" y="251"/>
                  <a:pt x="1292" y="253"/>
                  <a:pt x="1296" y="253"/>
                </a:cubicBezTo>
                <a:close/>
                <a:moveTo>
                  <a:pt x="770" y="265"/>
                </a:moveTo>
                <a:cubicBezTo>
                  <a:pt x="769" y="266"/>
                  <a:pt x="766" y="267"/>
                  <a:pt x="767" y="271"/>
                </a:cubicBezTo>
                <a:cubicBezTo>
                  <a:pt x="772" y="271"/>
                  <a:pt x="772" y="271"/>
                  <a:pt x="772" y="271"/>
                </a:cubicBezTo>
                <a:cubicBezTo>
                  <a:pt x="771" y="269"/>
                  <a:pt x="770" y="268"/>
                  <a:pt x="770" y="265"/>
                </a:cubicBezTo>
                <a:close/>
                <a:moveTo>
                  <a:pt x="678" y="257"/>
                </a:moveTo>
                <a:cubicBezTo>
                  <a:pt x="671" y="256"/>
                  <a:pt x="666" y="258"/>
                  <a:pt x="660" y="254"/>
                </a:cubicBezTo>
                <a:cubicBezTo>
                  <a:pt x="646" y="265"/>
                  <a:pt x="667" y="280"/>
                  <a:pt x="677" y="272"/>
                </a:cubicBezTo>
                <a:cubicBezTo>
                  <a:pt x="677" y="272"/>
                  <a:pt x="676" y="265"/>
                  <a:pt x="683" y="269"/>
                </a:cubicBezTo>
                <a:cubicBezTo>
                  <a:pt x="681" y="265"/>
                  <a:pt x="677" y="264"/>
                  <a:pt x="678" y="257"/>
                </a:cubicBezTo>
                <a:close/>
                <a:moveTo>
                  <a:pt x="705" y="264"/>
                </a:moveTo>
                <a:cubicBezTo>
                  <a:pt x="706" y="266"/>
                  <a:pt x="705" y="266"/>
                  <a:pt x="704" y="267"/>
                </a:cubicBezTo>
                <a:cubicBezTo>
                  <a:pt x="705" y="270"/>
                  <a:pt x="714" y="272"/>
                  <a:pt x="717" y="269"/>
                </a:cubicBezTo>
                <a:cubicBezTo>
                  <a:pt x="715" y="266"/>
                  <a:pt x="711" y="265"/>
                  <a:pt x="705" y="264"/>
                </a:cubicBezTo>
                <a:close/>
                <a:moveTo>
                  <a:pt x="1432" y="238"/>
                </a:moveTo>
                <a:cubicBezTo>
                  <a:pt x="1432" y="235"/>
                  <a:pt x="1435" y="235"/>
                  <a:pt x="1433" y="232"/>
                </a:cubicBezTo>
                <a:cubicBezTo>
                  <a:pt x="1427" y="231"/>
                  <a:pt x="1427" y="231"/>
                  <a:pt x="1421" y="231"/>
                </a:cubicBezTo>
                <a:cubicBezTo>
                  <a:pt x="1424" y="234"/>
                  <a:pt x="1425" y="240"/>
                  <a:pt x="1432" y="238"/>
                </a:cubicBezTo>
                <a:close/>
                <a:moveTo>
                  <a:pt x="1424" y="221"/>
                </a:moveTo>
                <a:cubicBezTo>
                  <a:pt x="1421" y="213"/>
                  <a:pt x="1415" y="221"/>
                  <a:pt x="1410" y="222"/>
                </a:cubicBezTo>
                <a:cubicBezTo>
                  <a:pt x="1412" y="232"/>
                  <a:pt x="1406" y="227"/>
                  <a:pt x="1404" y="233"/>
                </a:cubicBezTo>
                <a:cubicBezTo>
                  <a:pt x="1403" y="237"/>
                  <a:pt x="1409" y="234"/>
                  <a:pt x="1409" y="237"/>
                </a:cubicBezTo>
                <a:cubicBezTo>
                  <a:pt x="1420" y="235"/>
                  <a:pt x="1413" y="217"/>
                  <a:pt x="1424" y="221"/>
                </a:cubicBezTo>
                <a:close/>
                <a:moveTo>
                  <a:pt x="1458" y="228"/>
                </a:moveTo>
                <a:cubicBezTo>
                  <a:pt x="1454" y="228"/>
                  <a:pt x="1454" y="230"/>
                  <a:pt x="1451" y="231"/>
                </a:cubicBezTo>
                <a:cubicBezTo>
                  <a:pt x="1454" y="234"/>
                  <a:pt x="1457" y="235"/>
                  <a:pt x="1463" y="234"/>
                </a:cubicBezTo>
                <a:cubicBezTo>
                  <a:pt x="1462" y="229"/>
                  <a:pt x="1458" y="231"/>
                  <a:pt x="1458" y="228"/>
                </a:cubicBezTo>
                <a:close/>
                <a:moveTo>
                  <a:pt x="1347" y="235"/>
                </a:moveTo>
                <a:cubicBezTo>
                  <a:pt x="1347" y="230"/>
                  <a:pt x="1340" y="232"/>
                  <a:pt x="1335" y="232"/>
                </a:cubicBezTo>
                <a:cubicBezTo>
                  <a:pt x="1339" y="236"/>
                  <a:pt x="1340" y="234"/>
                  <a:pt x="1347" y="235"/>
                </a:cubicBezTo>
                <a:close/>
                <a:moveTo>
                  <a:pt x="1447" y="226"/>
                </a:moveTo>
                <a:cubicBezTo>
                  <a:pt x="1440" y="220"/>
                  <a:pt x="1443" y="237"/>
                  <a:pt x="1448" y="230"/>
                </a:cubicBezTo>
                <a:cubicBezTo>
                  <a:pt x="1449" y="228"/>
                  <a:pt x="1443" y="227"/>
                  <a:pt x="1447" y="226"/>
                </a:cubicBezTo>
                <a:close/>
                <a:moveTo>
                  <a:pt x="1834" y="211"/>
                </a:moveTo>
                <a:cubicBezTo>
                  <a:pt x="1837" y="214"/>
                  <a:pt x="1842" y="214"/>
                  <a:pt x="1847" y="213"/>
                </a:cubicBezTo>
                <a:cubicBezTo>
                  <a:pt x="1843" y="209"/>
                  <a:pt x="1841" y="212"/>
                  <a:pt x="1834" y="211"/>
                </a:cubicBezTo>
                <a:close/>
                <a:moveTo>
                  <a:pt x="1860" y="203"/>
                </a:moveTo>
                <a:cubicBezTo>
                  <a:pt x="1857" y="197"/>
                  <a:pt x="1843" y="201"/>
                  <a:pt x="1845" y="194"/>
                </a:cubicBezTo>
                <a:cubicBezTo>
                  <a:pt x="1840" y="196"/>
                  <a:pt x="1839" y="193"/>
                  <a:pt x="1835" y="193"/>
                </a:cubicBezTo>
                <a:cubicBezTo>
                  <a:pt x="1840" y="200"/>
                  <a:pt x="1848" y="203"/>
                  <a:pt x="1860" y="203"/>
                </a:cubicBezTo>
                <a:close/>
                <a:moveTo>
                  <a:pt x="1642" y="201"/>
                </a:moveTo>
                <a:cubicBezTo>
                  <a:pt x="1648" y="198"/>
                  <a:pt x="1654" y="203"/>
                  <a:pt x="1653" y="208"/>
                </a:cubicBezTo>
                <a:cubicBezTo>
                  <a:pt x="1656" y="208"/>
                  <a:pt x="1656" y="208"/>
                  <a:pt x="1656" y="208"/>
                </a:cubicBezTo>
                <a:cubicBezTo>
                  <a:pt x="1655" y="207"/>
                  <a:pt x="1656" y="207"/>
                  <a:pt x="1657" y="207"/>
                </a:cubicBezTo>
                <a:cubicBezTo>
                  <a:pt x="1650" y="203"/>
                  <a:pt x="1661" y="205"/>
                  <a:pt x="1661" y="200"/>
                </a:cubicBezTo>
                <a:cubicBezTo>
                  <a:pt x="1651" y="204"/>
                  <a:pt x="1644" y="192"/>
                  <a:pt x="1642" y="201"/>
                </a:cubicBezTo>
                <a:close/>
                <a:moveTo>
                  <a:pt x="1491" y="213"/>
                </a:moveTo>
                <a:cubicBezTo>
                  <a:pt x="1489" y="206"/>
                  <a:pt x="1478" y="208"/>
                  <a:pt x="1473" y="204"/>
                </a:cubicBezTo>
                <a:cubicBezTo>
                  <a:pt x="1473" y="206"/>
                  <a:pt x="1477" y="205"/>
                  <a:pt x="1476" y="209"/>
                </a:cubicBezTo>
                <a:cubicBezTo>
                  <a:pt x="1483" y="208"/>
                  <a:pt x="1482" y="215"/>
                  <a:pt x="1491" y="213"/>
                </a:cubicBezTo>
                <a:close/>
                <a:moveTo>
                  <a:pt x="1459" y="202"/>
                </a:moveTo>
                <a:cubicBezTo>
                  <a:pt x="1461" y="200"/>
                  <a:pt x="1463" y="199"/>
                  <a:pt x="1463" y="195"/>
                </a:cubicBezTo>
                <a:cubicBezTo>
                  <a:pt x="1453" y="196"/>
                  <a:pt x="1453" y="196"/>
                  <a:pt x="1453" y="196"/>
                </a:cubicBezTo>
                <a:cubicBezTo>
                  <a:pt x="1454" y="197"/>
                  <a:pt x="1455" y="196"/>
                  <a:pt x="1456" y="197"/>
                </a:cubicBezTo>
                <a:cubicBezTo>
                  <a:pt x="1457" y="201"/>
                  <a:pt x="1452" y="201"/>
                  <a:pt x="1454" y="206"/>
                </a:cubicBezTo>
                <a:cubicBezTo>
                  <a:pt x="1454" y="208"/>
                  <a:pt x="1451" y="207"/>
                  <a:pt x="1451" y="209"/>
                </a:cubicBezTo>
                <a:cubicBezTo>
                  <a:pt x="1444" y="210"/>
                  <a:pt x="1447" y="199"/>
                  <a:pt x="1439" y="200"/>
                </a:cubicBezTo>
                <a:cubicBezTo>
                  <a:pt x="1441" y="213"/>
                  <a:pt x="1454" y="211"/>
                  <a:pt x="1462" y="210"/>
                </a:cubicBezTo>
                <a:cubicBezTo>
                  <a:pt x="1463" y="208"/>
                  <a:pt x="1466" y="206"/>
                  <a:pt x="1466" y="203"/>
                </a:cubicBezTo>
                <a:cubicBezTo>
                  <a:pt x="1463" y="204"/>
                  <a:pt x="1461" y="203"/>
                  <a:pt x="1459" y="202"/>
                </a:cubicBezTo>
                <a:close/>
                <a:moveTo>
                  <a:pt x="1397" y="205"/>
                </a:moveTo>
                <a:cubicBezTo>
                  <a:pt x="1404" y="209"/>
                  <a:pt x="1416" y="211"/>
                  <a:pt x="1428" y="212"/>
                </a:cubicBezTo>
                <a:cubicBezTo>
                  <a:pt x="1428" y="210"/>
                  <a:pt x="1425" y="207"/>
                  <a:pt x="1430" y="207"/>
                </a:cubicBezTo>
                <a:cubicBezTo>
                  <a:pt x="1429" y="204"/>
                  <a:pt x="1428" y="201"/>
                  <a:pt x="1424" y="201"/>
                </a:cubicBezTo>
                <a:cubicBezTo>
                  <a:pt x="1422" y="203"/>
                  <a:pt x="1423" y="206"/>
                  <a:pt x="1423" y="209"/>
                </a:cubicBezTo>
                <a:cubicBezTo>
                  <a:pt x="1415" y="210"/>
                  <a:pt x="1412" y="205"/>
                  <a:pt x="1408" y="200"/>
                </a:cubicBezTo>
                <a:cubicBezTo>
                  <a:pt x="1404" y="202"/>
                  <a:pt x="1402" y="205"/>
                  <a:pt x="1397" y="205"/>
                </a:cubicBezTo>
                <a:close/>
                <a:moveTo>
                  <a:pt x="854" y="229"/>
                </a:moveTo>
                <a:cubicBezTo>
                  <a:pt x="849" y="228"/>
                  <a:pt x="849" y="233"/>
                  <a:pt x="846" y="233"/>
                </a:cubicBezTo>
                <a:cubicBezTo>
                  <a:pt x="848" y="236"/>
                  <a:pt x="852" y="236"/>
                  <a:pt x="856" y="236"/>
                </a:cubicBezTo>
                <a:cubicBezTo>
                  <a:pt x="856" y="232"/>
                  <a:pt x="853" y="233"/>
                  <a:pt x="854" y="229"/>
                </a:cubicBezTo>
                <a:close/>
                <a:moveTo>
                  <a:pt x="1351" y="206"/>
                </a:moveTo>
                <a:cubicBezTo>
                  <a:pt x="1349" y="208"/>
                  <a:pt x="1352" y="209"/>
                  <a:pt x="1353" y="212"/>
                </a:cubicBezTo>
                <a:cubicBezTo>
                  <a:pt x="1355" y="212"/>
                  <a:pt x="1355" y="208"/>
                  <a:pt x="1358" y="208"/>
                </a:cubicBezTo>
                <a:cubicBezTo>
                  <a:pt x="1358" y="206"/>
                  <a:pt x="1355" y="207"/>
                  <a:pt x="1355" y="208"/>
                </a:cubicBezTo>
                <a:cubicBezTo>
                  <a:pt x="1354" y="207"/>
                  <a:pt x="1354" y="205"/>
                  <a:pt x="1351" y="206"/>
                </a:cubicBezTo>
                <a:close/>
                <a:moveTo>
                  <a:pt x="1380" y="207"/>
                </a:moveTo>
                <a:cubicBezTo>
                  <a:pt x="1382" y="209"/>
                  <a:pt x="1387" y="209"/>
                  <a:pt x="1386" y="204"/>
                </a:cubicBezTo>
                <a:cubicBezTo>
                  <a:pt x="1384" y="202"/>
                  <a:pt x="1379" y="203"/>
                  <a:pt x="1380" y="207"/>
                </a:cubicBezTo>
                <a:close/>
                <a:moveTo>
                  <a:pt x="1811" y="177"/>
                </a:moveTo>
                <a:cubicBezTo>
                  <a:pt x="1810" y="177"/>
                  <a:pt x="1810" y="180"/>
                  <a:pt x="1809" y="180"/>
                </a:cubicBezTo>
                <a:cubicBezTo>
                  <a:pt x="1810" y="184"/>
                  <a:pt x="1813" y="186"/>
                  <a:pt x="1816" y="189"/>
                </a:cubicBezTo>
                <a:cubicBezTo>
                  <a:pt x="1822" y="185"/>
                  <a:pt x="1810" y="183"/>
                  <a:pt x="1811" y="177"/>
                </a:cubicBezTo>
                <a:close/>
                <a:moveTo>
                  <a:pt x="1363" y="206"/>
                </a:moveTo>
                <a:cubicBezTo>
                  <a:pt x="1365" y="207"/>
                  <a:pt x="1366" y="208"/>
                  <a:pt x="1369" y="207"/>
                </a:cubicBezTo>
                <a:cubicBezTo>
                  <a:pt x="1369" y="203"/>
                  <a:pt x="1369" y="203"/>
                  <a:pt x="1369" y="203"/>
                </a:cubicBezTo>
                <a:cubicBezTo>
                  <a:pt x="1366" y="204"/>
                  <a:pt x="1362" y="202"/>
                  <a:pt x="1363" y="206"/>
                </a:cubicBezTo>
                <a:close/>
                <a:moveTo>
                  <a:pt x="886" y="217"/>
                </a:moveTo>
                <a:cubicBezTo>
                  <a:pt x="884" y="212"/>
                  <a:pt x="883" y="220"/>
                  <a:pt x="879" y="218"/>
                </a:cubicBezTo>
                <a:cubicBezTo>
                  <a:pt x="880" y="224"/>
                  <a:pt x="880" y="224"/>
                  <a:pt x="880" y="224"/>
                </a:cubicBezTo>
                <a:cubicBezTo>
                  <a:pt x="883" y="225"/>
                  <a:pt x="882" y="224"/>
                  <a:pt x="886" y="225"/>
                </a:cubicBezTo>
                <a:cubicBezTo>
                  <a:pt x="888" y="221"/>
                  <a:pt x="882" y="219"/>
                  <a:pt x="886" y="217"/>
                </a:cubicBezTo>
                <a:close/>
                <a:moveTo>
                  <a:pt x="690" y="219"/>
                </a:moveTo>
                <a:cubicBezTo>
                  <a:pt x="688" y="221"/>
                  <a:pt x="687" y="225"/>
                  <a:pt x="688" y="230"/>
                </a:cubicBezTo>
                <a:cubicBezTo>
                  <a:pt x="694" y="234"/>
                  <a:pt x="699" y="230"/>
                  <a:pt x="704" y="228"/>
                </a:cubicBezTo>
                <a:cubicBezTo>
                  <a:pt x="701" y="222"/>
                  <a:pt x="696" y="220"/>
                  <a:pt x="690" y="219"/>
                </a:cubicBezTo>
                <a:close/>
                <a:moveTo>
                  <a:pt x="877" y="224"/>
                </a:moveTo>
                <a:cubicBezTo>
                  <a:pt x="876" y="220"/>
                  <a:pt x="878" y="219"/>
                  <a:pt x="878" y="216"/>
                </a:cubicBezTo>
                <a:cubicBezTo>
                  <a:pt x="873" y="214"/>
                  <a:pt x="869" y="213"/>
                  <a:pt x="863" y="212"/>
                </a:cubicBezTo>
                <a:cubicBezTo>
                  <a:pt x="858" y="221"/>
                  <a:pt x="867" y="227"/>
                  <a:pt x="877" y="224"/>
                </a:cubicBezTo>
                <a:close/>
                <a:moveTo>
                  <a:pt x="1508" y="194"/>
                </a:moveTo>
                <a:cubicBezTo>
                  <a:pt x="1505" y="191"/>
                  <a:pt x="1503" y="187"/>
                  <a:pt x="1496" y="188"/>
                </a:cubicBezTo>
                <a:cubicBezTo>
                  <a:pt x="1498" y="192"/>
                  <a:pt x="1503" y="193"/>
                  <a:pt x="1508" y="194"/>
                </a:cubicBezTo>
                <a:close/>
                <a:moveTo>
                  <a:pt x="1403" y="176"/>
                </a:moveTo>
                <a:cubicBezTo>
                  <a:pt x="1399" y="176"/>
                  <a:pt x="1402" y="181"/>
                  <a:pt x="1399" y="182"/>
                </a:cubicBezTo>
                <a:cubicBezTo>
                  <a:pt x="1396" y="178"/>
                  <a:pt x="1395" y="172"/>
                  <a:pt x="1389" y="173"/>
                </a:cubicBezTo>
                <a:cubicBezTo>
                  <a:pt x="1391" y="170"/>
                  <a:pt x="1396" y="169"/>
                  <a:pt x="1393" y="164"/>
                </a:cubicBezTo>
                <a:cubicBezTo>
                  <a:pt x="1380" y="163"/>
                  <a:pt x="1373" y="155"/>
                  <a:pt x="1365" y="149"/>
                </a:cubicBezTo>
                <a:cubicBezTo>
                  <a:pt x="1363" y="152"/>
                  <a:pt x="1361" y="155"/>
                  <a:pt x="1361" y="160"/>
                </a:cubicBezTo>
                <a:cubicBezTo>
                  <a:pt x="1371" y="163"/>
                  <a:pt x="1373" y="172"/>
                  <a:pt x="1385" y="172"/>
                </a:cubicBezTo>
                <a:cubicBezTo>
                  <a:pt x="1384" y="174"/>
                  <a:pt x="1378" y="172"/>
                  <a:pt x="1380" y="177"/>
                </a:cubicBezTo>
                <a:cubicBezTo>
                  <a:pt x="1380" y="179"/>
                  <a:pt x="1383" y="182"/>
                  <a:pt x="1387" y="184"/>
                </a:cubicBezTo>
                <a:cubicBezTo>
                  <a:pt x="1383" y="187"/>
                  <a:pt x="1372" y="185"/>
                  <a:pt x="1374" y="177"/>
                </a:cubicBezTo>
                <a:cubicBezTo>
                  <a:pt x="1368" y="187"/>
                  <a:pt x="1363" y="182"/>
                  <a:pt x="1350" y="185"/>
                </a:cubicBezTo>
                <a:cubicBezTo>
                  <a:pt x="1370" y="192"/>
                  <a:pt x="1396" y="198"/>
                  <a:pt x="1417" y="196"/>
                </a:cubicBezTo>
                <a:cubicBezTo>
                  <a:pt x="1417" y="193"/>
                  <a:pt x="1415" y="193"/>
                  <a:pt x="1415" y="190"/>
                </a:cubicBezTo>
                <a:cubicBezTo>
                  <a:pt x="1409" y="192"/>
                  <a:pt x="1408" y="188"/>
                  <a:pt x="1402" y="188"/>
                </a:cubicBezTo>
                <a:cubicBezTo>
                  <a:pt x="1400" y="184"/>
                  <a:pt x="1405" y="186"/>
                  <a:pt x="1407" y="185"/>
                </a:cubicBezTo>
                <a:cubicBezTo>
                  <a:pt x="1407" y="180"/>
                  <a:pt x="1401" y="183"/>
                  <a:pt x="1403" y="176"/>
                </a:cubicBezTo>
                <a:close/>
                <a:moveTo>
                  <a:pt x="1399" y="187"/>
                </a:moveTo>
                <a:cubicBezTo>
                  <a:pt x="1395" y="187"/>
                  <a:pt x="1389" y="189"/>
                  <a:pt x="1388" y="185"/>
                </a:cubicBezTo>
                <a:cubicBezTo>
                  <a:pt x="1390" y="183"/>
                  <a:pt x="1398" y="184"/>
                  <a:pt x="1399" y="187"/>
                </a:cubicBezTo>
                <a:close/>
                <a:moveTo>
                  <a:pt x="556" y="229"/>
                </a:moveTo>
                <a:cubicBezTo>
                  <a:pt x="557" y="223"/>
                  <a:pt x="550" y="225"/>
                  <a:pt x="545" y="225"/>
                </a:cubicBezTo>
                <a:cubicBezTo>
                  <a:pt x="545" y="231"/>
                  <a:pt x="552" y="229"/>
                  <a:pt x="556" y="229"/>
                </a:cubicBezTo>
                <a:close/>
                <a:moveTo>
                  <a:pt x="1321" y="178"/>
                </a:moveTo>
                <a:cubicBezTo>
                  <a:pt x="1322" y="181"/>
                  <a:pt x="1325" y="189"/>
                  <a:pt x="1322" y="192"/>
                </a:cubicBezTo>
                <a:cubicBezTo>
                  <a:pt x="1330" y="196"/>
                  <a:pt x="1334" y="185"/>
                  <a:pt x="1345" y="187"/>
                </a:cubicBezTo>
                <a:cubicBezTo>
                  <a:pt x="1338" y="183"/>
                  <a:pt x="1329" y="177"/>
                  <a:pt x="1321" y="178"/>
                </a:cubicBezTo>
                <a:close/>
                <a:moveTo>
                  <a:pt x="588" y="218"/>
                </a:moveTo>
                <a:cubicBezTo>
                  <a:pt x="587" y="219"/>
                  <a:pt x="587" y="221"/>
                  <a:pt x="587" y="223"/>
                </a:cubicBezTo>
                <a:cubicBezTo>
                  <a:pt x="590" y="226"/>
                  <a:pt x="592" y="224"/>
                  <a:pt x="595" y="223"/>
                </a:cubicBezTo>
                <a:cubicBezTo>
                  <a:pt x="594" y="220"/>
                  <a:pt x="593" y="217"/>
                  <a:pt x="588" y="218"/>
                </a:cubicBezTo>
                <a:close/>
                <a:moveTo>
                  <a:pt x="1831" y="165"/>
                </a:moveTo>
                <a:cubicBezTo>
                  <a:pt x="1829" y="159"/>
                  <a:pt x="1819" y="168"/>
                  <a:pt x="1815" y="165"/>
                </a:cubicBezTo>
                <a:cubicBezTo>
                  <a:pt x="1818" y="174"/>
                  <a:pt x="1824" y="166"/>
                  <a:pt x="1831" y="165"/>
                </a:cubicBezTo>
                <a:close/>
                <a:moveTo>
                  <a:pt x="582" y="224"/>
                </a:moveTo>
                <a:cubicBezTo>
                  <a:pt x="583" y="217"/>
                  <a:pt x="575" y="215"/>
                  <a:pt x="571" y="219"/>
                </a:cubicBezTo>
                <a:cubicBezTo>
                  <a:pt x="573" y="222"/>
                  <a:pt x="576" y="224"/>
                  <a:pt x="582" y="224"/>
                </a:cubicBezTo>
                <a:close/>
                <a:moveTo>
                  <a:pt x="1739" y="169"/>
                </a:moveTo>
                <a:cubicBezTo>
                  <a:pt x="1737" y="150"/>
                  <a:pt x="1720" y="156"/>
                  <a:pt x="1706" y="149"/>
                </a:cubicBezTo>
                <a:cubicBezTo>
                  <a:pt x="1704" y="153"/>
                  <a:pt x="1711" y="155"/>
                  <a:pt x="1701" y="155"/>
                </a:cubicBezTo>
                <a:cubicBezTo>
                  <a:pt x="1702" y="158"/>
                  <a:pt x="1707" y="157"/>
                  <a:pt x="1709" y="158"/>
                </a:cubicBezTo>
                <a:cubicBezTo>
                  <a:pt x="1709" y="161"/>
                  <a:pt x="1705" y="160"/>
                  <a:pt x="1706" y="164"/>
                </a:cubicBezTo>
                <a:cubicBezTo>
                  <a:pt x="1700" y="164"/>
                  <a:pt x="1696" y="162"/>
                  <a:pt x="1693" y="159"/>
                </a:cubicBezTo>
                <a:cubicBezTo>
                  <a:pt x="1689" y="166"/>
                  <a:pt x="1707" y="162"/>
                  <a:pt x="1704" y="172"/>
                </a:cubicBezTo>
                <a:cubicBezTo>
                  <a:pt x="1706" y="172"/>
                  <a:pt x="1709" y="171"/>
                  <a:pt x="1710" y="173"/>
                </a:cubicBezTo>
                <a:cubicBezTo>
                  <a:pt x="1712" y="172"/>
                  <a:pt x="1712" y="168"/>
                  <a:pt x="1713" y="166"/>
                </a:cubicBezTo>
                <a:cubicBezTo>
                  <a:pt x="1724" y="165"/>
                  <a:pt x="1732" y="167"/>
                  <a:pt x="1739" y="169"/>
                </a:cubicBezTo>
                <a:close/>
                <a:moveTo>
                  <a:pt x="1250" y="187"/>
                </a:moveTo>
                <a:cubicBezTo>
                  <a:pt x="1252" y="190"/>
                  <a:pt x="1257" y="194"/>
                  <a:pt x="1261" y="191"/>
                </a:cubicBezTo>
                <a:cubicBezTo>
                  <a:pt x="1260" y="187"/>
                  <a:pt x="1254" y="184"/>
                  <a:pt x="1250" y="187"/>
                </a:cubicBezTo>
                <a:close/>
                <a:moveTo>
                  <a:pt x="638" y="214"/>
                </a:moveTo>
                <a:cubicBezTo>
                  <a:pt x="644" y="217"/>
                  <a:pt x="651" y="218"/>
                  <a:pt x="660" y="217"/>
                </a:cubicBezTo>
                <a:cubicBezTo>
                  <a:pt x="656" y="213"/>
                  <a:pt x="646" y="214"/>
                  <a:pt x="638" y="214"/>
                </a:cubicBezTo>
                <a:close/>
                <a:moveTo>
                  <a:pt x="1298" y="188"/>
                </a:moveTo>
                <a:cubicBezTo>
                  <a:pt x="1292" y="185"/>
                  <a:pt x="1287" y="179"/>
                  <a:pt x="1281" y="182"/>
                </a:cubicBezTo>
                <a:cubicBezTo>
                  <a:pt x="1284" y="188"/>
                  <a:pt x="1292" y="187"/>
                  <a:pt x="1298" y="188"/>
                </a:cubicBezTo>
                <a:close/>
                <a:moveTo>
                  <a:pt x="1581" y="170"/>
                </a:moveTo>
                <a:cubicBezTo>
                  <a:pt x="1591" y="171"/>
                  <a:pt x="1603" y="171"/>
                  <a:pt x="1616" y="172"/>
                </a:cubicBezTo>
                <a:cubicBezTo>
                  <a:pt x="1605" y="168"/>
                  <a:pt x="1592" y="168"/>
                  <a:pt x="1581" y="161"/>
                </a:cubicBezTo>
                <a:cubicBezTo>
                  <a:pt x="1579" y="165"/>
                  <a:pt x="1579" y="166"/>
                  <a:pt x="1581" y="170"/>
                </a:cubicBezTo>
                <a:close/>
                <a:moveTo>
                  <a:pt x="574" y="204"/>
                </a:moveTo>
                <a:cubicBezTo>
                  <a:pt x="574" y="206"/>
                  <a:pt x="575" y="207"/>
                  <a:pt x="573" y="208"/>
                </a:cubicBezTo>
                <a:cubicBezTo>
                  <a:pt x="575" y="213"/>
                  <a:pt x="582" y="213"/>
                  <a:pt x="590" y="212"/>
                </a:cubicBezTo>
                <a:cubicBezTo>
                  <a:pt x="587" y="207"/>
                  <a:pt x="580" y="205"/>
                  <a:pt x="574" y="204"/>
                </a:cubicBezTo>
                <a:close/>
                <a:moveTo>
                  <a:pt x="851" y="193"/>
                </a:moveTo>
                <a:cubicBezTo>
                  <a:pt x="849" y="194"/>
                  <a:pt x="844" y="197"/>
                  <a:pt x="847" y="200"/>
                </a:cubicBezTo>
                <a:cubicBezTo>
                  <a:pt x="852" y="200"/>
                  <a:pt x="852" y="196"/>
                  <a:pt x="851" y="193"/>
                </a:cubicBezTo>
                <a:close/>
                <a:moveTo>
                  <a:pt x="1216" y="175"/>
                </a:moveTo>
                <a:cubicBezTo>
                  <a:pt x="1217" y="180"/>
                  <a:pt x="1225" y="177"/>
                  <a:pt x="1228" y="180"/>
                </a:cubicBezTo>
                <a:cubicBezTo>
                  <a:pt x="1232" y="175"/>
                  <a:pt x="1222" y="174"/>
                  <a:pt x="1216" y="175"/>
                </a:cubicBezTo>
                <a:close/>
                <a:moveTo>
                  <a:pt x="1301" y="177"/>
                </a:moveTo>
                <a:cubicBezTo>
                  <a:pt x="1294" y="169"/>
                  <a:pt x="1281" y="174"/>
                  <a:pt x="1272" y="171"/>
                </a:cubicBezTo>
                <a:cubicBezTo>
                  <a:pt x="1279" y="182"/>
                  <a:pt x="1292" y="172"/>
                  <a:pt x="1301" y="177"/>
                </a:cubicBezTo>
                <a:close/>
                <a:moveTo>
                  <a:pt x="763" y="197"/>
                </a:moveTo>
                <a:cubicBezTo>
                  <a:pt x="767" y="195"/>
                  <a:pt x="768" y="198"/>
                  <a:pt x="772" y="198"/>
                </a:cubicBezTo>
                <a:cubicBezTo>
                  <a:pt x="769" y="194"/>
                  <a:pt x="765" y="192"/>
                  <a:pt x="760" y="190"/>
                </a:cubicBezTo>
                <a:cubicBezTo>
                  <a:pt x="760" y="193"/>
                  <a:pt x="763" y="194"/>
                  <a:pt x="763" y="197"/>
                </a:cubicBezTo>
                <a:close/>
                <a:moveTo>
                  <a:pt x="1173" y="178"/>
                </a:moveTo>
                <a:cubicBezTo>
                  <a:pt x="1177" y="175"/>
                  <a:pt x="1181" y="179"/>
                  <a:pt x="1182" y="172"/>
                </a:cubicBezTo>
                <a:cubicBezTo>
                  <a:pt x="1171" y="175"/>
                  <a:pt x="1171" y="164"/>
                  <a:pt x="1157" y="165"/>
                </a:cubicBezTo>
                <a:cubicBezTo>
                  <a:pt x="1159" y="167"/>
                  <a:pt x="1162" y="169"/>
                  <a:pt x="1164" y="171"/>
                </a:cubicBezTo>
                <a:cubicBezTo>
                  <a:pt x="1159" y="171"/>
                  <a:pt x="1149" y="173"/>
                  <a:pt x="1142" y="170"/>
                </a:cubicBezTo>
                <a:cubicBezTo>
                  <a:pt x="1145" y="176"/>
                  <a:pt x="1164" y="173"/>
                  <a:pt x="1173" y="178"/>
                </a:cubicBezTo>
                <a:close/>
                <a:moveTo>
                  <a:pt x="1271" y="159"/>
                </a:moveTo>
                <a:cubicBezTo>
                  <a:pt x="1266" y="159"/>
                  <a:pt x="1263" y="157"/>
                  <a:pt x="1258" y="157"/>
                </a:cubicBezTo>
                <a:cubicBezTo>
                  <a:pt x="1256" y="154"/>
                  <a:pt x="1253" y="153"/>
                  <a:pt x="1249" y="153"/>
                </a:cubicBezTo>
                <a:cubicBezTo>
                  <a:pt x="1251" y="160"/>
                  <a:pt x="1247" y="161"/>
                  <a:pt x="1241" y="160"/>
                </a:cubicBezTo>
                <a:cubicBezTo>
                  <a:pt x="1243" y="162"/>
                  <a:pt x="1246" y="169"/>
                  <a:pt x="1241" y="170"/>
                </a:cubicBezTo>
                <a:cubicBezTo>
                  <a:pt x="1249" y="174"/>
                  <a:pt x="1256" y="174"/>
                  <a:pt x="1266" y="174"/>
                </a:cubicBezTo>
                <a:cubicBezTo>
                  <a:pt x="1263" y="168"/>
                  <a:pt x="1255" y="169"/>
                  <a:pt x="1248" y="168"/>
                </a:cubicBezTo>
                <a:cubicBezTo>
                  <a:pt x="1250" y="164"/>
                  <a:pt x="1262" y="165"/>
                  <a:pt x="1254" y="160"/>
                </a:cubicBezTo>
                <a:cubicBezTo>
                  <a:pt x="1258" y="160"/>
                  <a:pt x="1279" y="161"/>
                  <a:pt x="1271" y="159"/>
                </a:cubicBezTo>
                <a:close/>
                <a:moveTo>
                  <a:pt x="1359" y="169"/>
                </a:moveTo>
                <a:cubicBezTo>
                  <a:pt x="1361" y="167"/>
                  <a:pt x="1366" y="168"/>
                  <a:pt x="1365" y="164"/>
                </a:cubicBezTo>
                <a:cubicBezTo>
                  <a:pt x="1361" y="164"/>
                  <a:pt x="1358" y="162"/>
                  <a:pt x="1359" y="169"/>
                </a:cubicBezTo>
                <a:close/>
                <a:moveTo>
                  <a:pt x="1476" y="150"/>
                </a:moveTo>
                <a:cubicBezTo>
                  <a:pt x="1477" y="148"/>
                  <a:pt x="1478" y="149"/>
                  <a:pt x="1483" y="148"/>
                </a:cubicBezTo>
                <a:cubicBezTo>
                  <a:pt x="1481" y="146"/>
                  <a:pt x="1472" y="143"/>
                  <a:pt x="1468" y="146"/>
                </a:cubicBezTo>
                <a:cubicBezTo>
                  <a:pt x="1469" y="149"/>
                  <a:pt x="1472" y="148"/>
                  <a:pt x="1474" y="150"/>
                </a:cubicBezTo>
                <a:cubicBezTo>
                  <a:pt x="1470" y="152"/>
                  <a:pt x="1474" y="154"/>
                  <a:pt x="1474" y="159"/>
                </a:cubicBezTo>
                <a:cubicBezTo>
                  <a:pt x="1478" y="159"/>
                  <a:pt x="1479" y="162"/>
                  <a:pt x="1482" y="159"/>
                </a:cubicBezTo>
                <a:cubicBezTo>
                  <a:pt x="1478" y="157"/>
                  <a:pt x="1478" y="153"/>
                  <a:pt x="1476" y="150"/>
                </a:cubicBezTo>
                <a:close/>
                <a:moveTo>
                  <a:pt x="1439" y="150"/>
                </a:moveTo>
                <a:cubicBezTo>
                  <a:pt x="1435" y="149"/>
                  <a:pt x="1434" y="152"/>
                  <a:pt x="1430" y="152"/>
                </a:cubicBezTo>
                <a:cubicBezTo>
                  <a:pt x="1430" y="157"/>
                  <a:pt x="1437" y="154"/>
                  <a:pt x="1440" y="157"/>
                </a:cubicBezTo>
                <a:cubicBezTo>
                  <a:pt x="1444" y="156"/>
                  <a:pt x="1441" y="152"/>
                  <a:pt x="1439" y="150"/>
                </a:cubicBezTo>
                <a:close/>
                <a:moveTo>
                  <a:pt x="1358" y="150"/>
                </a:moveTo>
                <a:cubicBezTo>
                  <a:pt x="1356" y="150"/>
                  <a:pt x="1353" y="151"/>
                  <a:pt x="1353" y="149"/>
                </a:cubicBezTo>
                <a:cubicBezTo>
                  <a:pt x="1349" y="151"/>
                  <a:pt x="1356" y="152"/>
                  <a:pt x="1356" y="155"/>
                </a:cubicBezTo>
                <a:cubicBezTo>
                  <a:pt x="1360" y="156"/>
                  <a:pt x="1358" y="152"/>
                  <a:pt x="1358" y="150"/>
                </a:cubicBezTo>
                <a:close/>
                <a:moveTo>
                  <a:pt x="1397" y="153"/>
                </a:moveTo>
                <a:cubicBezTo>
                  <a:pt x="1400" y="151"/>
                  <a:pt x="1397" y="148"/>
                  <a:pt x="1393" y="148"/>
                </a:cubicBezTo>
                <a:cubicBezTo>
                  <a:pt x="1393" y="152"/>
                  <a:pt x="1394" y="154"/>
                  <a:pt x="1397" y="153"/>
                </a:cubicBezTo>
                <a:close/>
                <a:moveTo>
                  <a:pt x="1241" y="154"/>
                </a:moveTo>
                <a:cubicBezTo>
                  <a:pt x="1241" y="155"/>
                  <a:pt x="1239" y="155"/>
                  <a:pt x="1238" y="155"/>
                </a:cubicBezTo>
                <a:cubicBezTo>
                  <a:pt x="1240" y="157"/>
                  <a:pt x="1242" y="159"/>
                  <a:pt x="1246" y="159"/>
                </a:cubicBezTo>
                <a:cubicBezTo>
                  <a:pt x="1246" y="155"/>
                  <a:pt x="1244" y="154"/>
                  <a:pt x="1241" y="154"/>
                </a:cubicBezTo>
                <a:close/>
                <a:moveTo>
                  <a:pt x="1344" y="146"/>
                </a:moveTo>
                <a:cubicBezTo>
                  <a:pt x="1339" y="147"/>
                  <a:pt x="1329" y="143"/>
                  <a:pt x="1323" y="145"/>
                </a:cubicBezTo>
                <a:cubicBezTo>
                  <a:pt x="1327" y="151"/>
                  <a:pt x="1338" y="151"/>
                  <a:pt x="1346" y="154"/>
                </a:cubicBezTo>
                <a:cubicBezTo>
                  <a:pt x="1347" y="150"/>
                  <a:pt x="1344" y="150"/>
                  <a:pt x="1344" y="146"/>
                </a:cubicBezTo>
                <a:close/>
                <a:moveTo>
                  <a:pt x="1388" y="147"/>
                </a:moveTo>
                <a:cubicBezTo>
                  <a:pt x="1384" y="146"/>
                  <a:pt x="1381" y="145"/>
                  <a:pt x="1377" y="145"/>
                </a:cubicBezTo>
                <a:cubicBezTo>
                  <a:pt x="1377" y="150"/>
                  <a:pt x="1384" y="149"/>
                  <a:pt x="1385" y="153"/>
                </a:cubicBezTo>
                <a:cubicBezTo>
                  <a:pt x="1388" y="152"/>
                  <a:pt x="1388" y="150"/>
                  <a:pt x="1388" y="147"/>
                </a:cubicBezTo>
                <a:close/>
                <a:moveTo>
                  <a:pt x="1757" y="136"/>
                </a:moveTo>
                <a:cubicBezTo>
                  <a:pt x="1756" y="133"/>
                  <a:pt x="1752" y="133"/>
                  <a:pt x="1751" y="129"/>
                </a:cubicBezTo>
                <a:cubicBezTo>
                  <a:pt x="1748" y="131"/>
                  <a:pt x="1752" y="138"/>
                  <a:pt x="1757" y="136"/>
                </a:cubicBezTo>
                <a:close/>
                <a:moveTo>
                  <a:pt x="1420" y="144"/>
                </a:moveTo>
                <a:cubicBezTo>
                  <a:pt x="1419" y="141"/>
                  <a:pt x="1413" y="141"/>
                  <a:pt x="1411" y="143"/>
                </a:cubicBezTo>
                <a:cubicBezTo>
                  <a:pt x="1411" y="145"/>
                  <a:pt x="1413" y="145"/>
                  <a:pt x="1413" y="147"/>
                </a:cubicBezTo>
                <a:cubicBezTo>
                  <a:pt x="1418" y="148"/>
                  <a:pt x="1416" y="143"/>
                  <a:pt x="1420" y="144"/>
                </a:cubicBezTo>
                <a:close/>
                <a:moveTo>
                  <a:pt x="1431" y="146"/>
                </a:moveTo>
                <a:cubicBezTo>
                  <a:pt x="1430" y="145"/>
                  <a:pt x="1429" y="144"/>
                  <a:pt x="1429" y="142"/>
                </a:cubicBezTo>
                <a:cubicBezTo>
                  <a:pt x="1425" y="144"/>
                  <a:pt x="1424" y="140"/>
                  <a:pt x="1421" y="143"/>
                </a:cubicBezTo>
                <a:cubicBezTo>
                  <a:pt x="1422" y="147"/>
                  <a:pt x="1428" y="145"/>
                  <a:pt x="1431" y="146"/>
                </a:cubicBezTo>
                <a:close/>
                <a:moveTo>
                  <a:pt x="899" y="167"/>
                </a:moveTo>
                <a:cubicBezTo>
                  <a:pt x="895" y="164"/>
                  <a:pt x="893" y="166"/>
                  <a:pt x="888" y="164"/>
                </a:cubicBezTo>
                <a:cubicBezTo>
                  <a:pt x="888" y="163"/>
                  <a:pt x="889" y="162"/>
                  <a:pt x="889" y="160"/>
                </a:cubicBezTo>
                <a:cubicBezTo>
                  <a:pt x="884" y="161"/>
                  <a:pt x="885" y="154"/>
                  <a:pt x="881" y="155"/>
                </a:cubicBezTo>
                <a:cubicBezTo>
                  <a:pt x="882" y="156"/>
                  <a:pt x="881" y="157"/>
                  <a:pt x="881" y="159"/>
                </a:cubicBezTo>
                <a:cubicBezTo>
                  <a:pt x="879" y="158"/>
                  <a:pt x="877" y="157"/>
                  <a:pt x="875" y="155"/>
                </a:cubicBezTo>
                <a:cubicBezTo>
                  <a:pt x="874" y="155"/>
                  <a:pt x="874" y="156"/>
                  <a:pt x="874" y="156"/>
                </a:cubicBezTo>
                <a:cubicBezTo>
                  <a:pt x="874" y="158"/>
                  <a:pt x="873" y="158"/>
                  <a:pt x="873" y="158"/>
                </a:cubicBezTo>
                <a:cubicBezTo>
                  <a:pt x="874" y="161"/>
                  <a:pt x="880" y="159"/>
                  <a:pt x="878" y="166"/>
                </a:cubicBezTo>
                <a:cubicBezTo>
                  <a:pt x="884" y="167"/>
                  <a:pt x="890" y="169"/>
                  <a:pt x="899" y="167"/>
                </a:cubicBezTo>
                <a:close/>
                <a:moveTo>
                  <a:pt x="1586" y="131"/>
                </a:moveTo>
                <a:cubicBezTo>
                  <a:pt x="1582" y="133"/>
                  <a:pt x="1583" y="132"/>
                  <a:pt x="1579" y="132"/>
                </a:cubicBezTo>
                <a:cubicBezTo>
                  <a:pt x="1580" y="134"/>
                  <a:pt x="1581" y="135"/>
                  <a:pt x="1582" y="137"/>
                </a:cubicBezTo>
                <a:cubicBezTo>
                  <a:pt x="1586" y="137"/>
                  <a:pt x="1586" y="135"/>
                  <a:pt x="1586" y="131"/>
                </a:cubicBezTo>
                <a:close/>
                <a:moveTo>
                  <a:pt x="743" y="173"/>
                </a:moveTo>
                <a:cubicBezTo>
                  <a:pt x="745" y="172"/>
                  <a:pt x="748" y="171"/>
                  <a:pt x="747" y="167"/>
                </a:cubicBezTo>
                <a:cubicBezTo>
                  <a:pt x="742" y="168"/>
                  <a:pt x="739" y="163"/>
                  <a:pt x="735" y="167"/>
                </a:cubicBezTo>
                <a:cubicBezTo>
                  <a:pt x="737" y="170"/>
                  <a:pt x="742" y="169"/>
                  <a:pt x="743" y="173"/>
                </a:cubicBezTo>
                <a:close/>
                <a:moveTo>
                  <a:pt x="914" y="144"/>
                </a:moveTo>
                <a:cubicBezTo>
                  <a:pt x="917" y="147"/>
                  <a:pt x="921" y="148"/>
                  <a:pt x="925" y="146"/>
                </a:cubicBezTo>
                <a:cubicBezTo>
                  <a:pt x="927" y="148"/>
                  <a:pt x="924" y="149"/>
                  <a:pt x="925" y="154"/>
                </a:cubicBezTo>
                <a:cubicBezTo>
                  <a:pt x="931" y="158"/>
                  <a:pt x="939" y="159"/>
                  <a:pt x="946" y="161"/>
                </a:cubicBezTo>
                <a:cubicBezTo>
                  <a:pt x="947" y="161"/>
                  <a:pt x="947" y="159"/>
                  <a:pt x="947" y="157"/>
                </a:cubicBezTo>
                <a:cubicBezTo>
                  <a:pt x="937" y="159"/>
                  <a:pt x="928" y="148"/>
                  <a:pt x="922" y="141"/>
                </a:cubicBezTo>
                <a:cubicBezTo>
                  <a:pt x="917" y="140"/>
                  <a:pt x="918" y="144"/>
                  <a:pt x="914" y="144"/>
                </a:cubicBezTo>
                <a:close/>
                <a:moveTo>
                  <a:pt x="1313" y="144"/>
                </a:moveTo>
                <a:cubicBezTo>
                  <a:pt x="1309" y="135"/>
                  <a:pt x="1299" y="133"/>
                  <a:pt x="1288" y="131"/>
                </a:cubicBezTo>
                <a:cubicBezTo>
                  <a:pt x="1291" y="139"/>
                  <a:pt x="1298" y="134"/>
                  <a:pt x="1306" y="137"/>
                </a:cubicBezTo>
                <a:cubicBezTo>
                  <a:pt x="1307" y="141"/>
                  <a:pt x="1302" y="141"/>
                  <a:pt x="1305" y="144"/>
                </a:cubicBezTo>
                <a:cubicBezTo>
                  <a:pt x="1310" y="143"/>
                  <a:pt x="1311" y="146"/>
                  <a:pt x="1316" y="145"/>
                </a:cubicBezTo>
                <a:cubicBezTo>
                  <a:pt x="1318" y="144"/>
                  <a:pt x="1315" y="143"/>
                  <a:pt x="1313" y="144"/>
                </a:cubicBezTo>
                <a:close/>
                <a:moveTo>
                  <a:pt x="918" y="149"/>
                </a:moveTo>
                <a:cubicBezTo>
                  <a:pt x="917" y="147"/>
                  <a:pt x="912" y="149"/>
                  <a:pt x="911" y="147"/>
                </a:cubicBezTo>
                <a:cubicBezTo>
                  <a:pt x="910" y="152"/>
                  <a:pt x="909" y="156"/>
                  <a:pt x="908" y="162"/>
                </a:cubicBezTo>
                <a:cubicBezTo>
                  <a:pt x="915" y="161"/>
                  <a:pt x="915" y="161"/>
                  <a:pt x="915" y="161"/>
                </a:cubicBezTo>
                <a:cubicBezTo>
                  <a:pt x="914" y="157"/>
                  <a:pt x="918" y="156"/>
                  <a:pt x="918" y="149"/>
                </a:cubicBezTo>
                <a:close/>
                <a:moveTo>
                  <a:pt x="1148" y="140"/>
                </a:moveTo>
                <a:cubicBezTo>
                  <a:pt x="1148" y="136"/>
                  <a:pt x="1142" y="138"/>
                  <a:pt x="1138" y="138"/>
                </a:cubicBezTo>
                <a:cubicBezTo>
                  <a:pt x="1139" y="142"/>
                  <a:pt x="1144" y="140"/>
                  <a:pt x="1148" y="140"/>
                </a:cubicBezTo>
                <a:close/>
                <a:moveTo>
                  <a:pt x="1161" y="140"/>
                </a:moveTo>
                <a:cubicBezTo>
                  <a:pt x="1162" y="139"/>
                  <a:pt x="1164" y="138"/>
                  <a:pt x="1165" y="138"/>
                </a:cubicBezTo>
                <a:cubicBezTo>
                  <a:pt x="1163" y="134"/>
                  <a:pt x="1158" y="132"/>
                  <a:pt x="1150" y="133"/>
                </a:cubicBezTo>
                <a:cubicBezTo>
                  <a:pt x="1153" y="137"/>
                  <a:pt x="1162" y="133"/>
                  <a:pt x="1161" y="140"/>
                </a:cubicBezTo>
                <a:close/>
                <a:moveTo>
                  <a:pt x="1296" y="123"/>
                </a:moveTo>
                <a:cubicBezTo>
                  <a:pt x="1292" y="118"/>
                  <a:pt x="1293" y="121"/>
                  <a:pt x="1294" y="115"/>
                </a:cubicBezTo>
                <a:cubicBezTo>
                  <a:pt x="1284" y="115"/>
                  <a:pt x="1281" y="108"/>
                  <a:pt x="1274" y="112"/>
                </a:cubicBezTo>
                <a:cubicBezTo>
                  <a:pt x="1277" y="116"/>
                  <a:pt x="1282" y="118"/>
                  <a:pt x="1288" y="120"/>
                </a:cubicBezTo>
                <a:cubicBezTo>
                  <a:pt x="1286" y="124"/>
                  <a:pt x="1279" y="124"/>
                  <a:pt x="1276" y="122"/>
                </a:cubicBezTo>
                <a:cubicBezTo>
                  <a:pt x="1275" y="129"/>
                  <a:pt x="1285" y="125"/>
                  <a:pt x="1287" y="129"/>
                </a:cubicBezTo>
                <a:cubicBezTo>
                  <a:pt x="1289" y="126"/>
                  <a:pt x="1289" y="121"/>
                  <a:pt x="1296" y="123"/>
                </a:cubicBezTo>
                <a:close/>
                <a:moveTo>
                  <a:pt x="1211" y="125"/>
                </a:moveTo>
                <a:cubicBezTo>
                  <a:pt x="1208" y="117"/>
                  <a:pt x="1196" y="123"/>
                  <a:pt x="1199" y="131"/>
                </a:cubicBezTo>
                <a:cubicBezTo>
                  <a:pt x="1206" y="131"/>
                  <a:pt x="1206" y="131"/>
                  <a:pt x="1206" y="131"/>
                </a:cubicBezTo>
                <a:cubicBezTo>
                  <a:pt x="1207" y="128"/>
                  <a:pt x="1203" y="122"/>
                  <a:pt x="1211" y="125"/>
                </a:cubicBezTo>
                <a:close/>
                <a:moveTo>
                  <a:pt x="1171" y="117"/>
                </a:moveTo>
                <a:cubicBezTo>
                  <a:pt x="1169" y="118"/>
                  <a:pt x="1168" y="120"/>
                  <a:pt x="1169" y="123"/>
                </a:cubicBezTo>
                <a:cubicBezTo>
                  <a:pt x="1170" y="124"/>
                  <a:pt x="1172" y="125"/>
                  <a:pt x="1176" y="124"/>
                </a:cubicBezTo>
                <a:cubicBezTo>
                  <a:pt x="1178" y="118"/>
                  <a:pt x="1170" y="122"/>
                  <a:pt x="1171" y="117"/>
                </a:cubicBezTo>
                <a:close/>
                <a:moveTo>
                  <a:pt x="1148" y="123"/>
                </a:moveTo>
                <a:cubicBezTo>
                  <a:pt x="1149" y="114"/>
                  <a:pt x="1138" y="116"/>
                  <a:pt x="1133" y="118"/>
                </a:cubicBezTo>
                <a:cubicBezTo>
                  <a:pt x="1139" y="120"/>
                  <a:pt x="1143" y="125"/>
                  <a:pt x="1148" y="123"/>
                </a:cubicBezTo>
                <a:close/>
                <a:moveTo>
                  <a:pt x="1272" y="110"/>
                </a:moveTo>
                <a:cubicBezTo>
                  <a:pt x="1269" y="110"/>
                  <a:pt x="1265" y="108"/>
                  <a:pt x="1259" y="108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4" y="115"/>
                  <a:pt x="1269" y="108"/>
                  <a:pt x="1269" y="116"/>
                </a:cubicBezTo>
                <a:cubicBezTo>
                  <a:pt x="1274" y="117"/>
                  <a:pt x="1267" y="111"/>
                  <a:pt x="1272" y="110"/>
                </a:cubicBezTo>
                <a:close/>
                <a:moveTo>
                  <a:pt x="1128" y="118"/>
                </a:moveTo>
                <a:cubicBezTo>
                  <a:pt x="1127" y="117"/>
                  <a:pt x="1126" y="116"/>
                  <a:pt x="1125" y="114"/>
                </a:cubicBezTo>
                <a:cubicBezTo>
                  <a:pt x="1121" y="116"/>
                  <a:pt x="1126" y="119"/>
                  <a:pt x="1127" y="121"/>
                </a:cubicBezTo>
                <a:cubicBezTo>
                  <a:pt x="1128" y="120"/>
                  <a:pt x="1128" y="119"/>
                  <a:pt x="1129" y="119"/>
                </a:cubicBezTo>
                <a:cubicBezTo>
                  <a:pt x="1129" y="117"/>
                  <a:pt x="1129" y="117"/>
                  <a:pt x="1129" y="117"/>
                </a:cubicBezTo>
                <a:cubicBezTo>
                  <a:pt x="1128" y="116"/>
                  <a:pt x="1128" y="117"/>
                  <a:pt x="1128" y="118"/>
                </a:cubicBezTo>
                <a:close/>
                <a:moveTo>
                  <a:pt x="1362" y="106"/>
                </a:moveTo>
                <a:cubicBezTo>
                  <a:pt x="1356" y="99"/>
                  <a:pt x="1345" y="98"/>
                  <a:pt x="1333" y="98"/>
                </a:cubicBezTo>
                <a:cubicBezTo>
                  <a:pt x="1342" y="101"/>
                  <a:pt x="1351" y="109"/>
                  <a:pt x="1362" y="106"/>
                </a:cubicBezTo>
                <a:close/>
                <a:moveTo>
                  <a:pt x="1134" y="111"/>
                </a:moveTo>
                <a:cubicBezTo>
                  <a:pt x="1130" y="112"/>
                  <a:pt x="1129" y="110"/>
                  <a:pt x="1126" y="110"/>
                </a:cubicBezTo>
                <a:cubicBezTo>
                  <a:pt x="1126" y="113"/>
                  <a:pt x="1135" y="117"/>
                  <a:pt x="1134" y="111"/>
                </a:cubicBezTo>
                <a:close/>
                <a:moveTo>
                  <a:pt x="1112" y="113"/>
                </a:moveTo>
                <a:cubicBezTo>
                  <a:pt x="1111" y="107"/>
                  <a:pt x="1101" y="110"/>
                  <a:pt x="1098" y="107"/>
                </a:cubicBezTo>
                <a:cubicBezTo>
                  <a:pt x="1099" y="114"/>
                  <a:pt x="1106" y="113"/>
                  <a:pt x="1112" y="113"/>
                </a:cubicBezTo>
                <a:close/>
                <a:moveTo>
                  <a:pt x="1241" y="102"/>
                </a:moveTo>
                <a:cubicBezTo>
                  <a:pt x="1242" y="95"/>
                  <a:pt x="1222" y="97"/>
                  <a:pt x="1221" y="87"/>
                </a:cubicBezTo>
                <a:cubicBezTo>
                  <a:pt x="1218" y="92"/>
                  <a:pt x="1215" y="91"/>
                  <a:pt x="1217" y="102"/>
                </a:cubicBezTo>
                <a:cubicBezTo>
                  <a:pt x="1221" y="102"/>
                  <a:pt x="1223" y="100"/>
                  <a:pt x="1224" y="97"/>
                </a:cubicBezTo>
                <a:cubicBezTo>
                  <a:pt x="1227" y="105"/>
                  <a:pt x="1236" y="97"/>
                  <a:pt x="1241" y="102"/>
                </a:cubicBezTo>
                <a:close/>
                <a:moveTo>
                  <a:pt x="1045" y="99"/>
                </a:moveTo>
                <a:cubicBezTo>
                  <a:pt x="1040" y="103"/>
                  <a:pt x="1049" y="104"/>
                  <a:pt x="1053" y="104"/>
                </a:cubicBezTo>
                <a:cubicBezTo>
                  <a:pt x="1053" y="101"/>
                  <a:pt x="1052" y="99"/>
                  <a:pt x="1051" y="97"/>
                </a:cubicBezTo>
                <a:cubicBezTo>
                  <a:pt x="1046" y="96"/>
                  <a:pt x="1047" y="105"/>
                  <a:pt x="1045" y="99"/>
                </a:cubicBezTo>
                <a:close/>
                <a:moveTo>
                  <a:pt x="1086" y="85"/>
                </a:moveTo>
                <a:cubicBezTo>
                  <a:pt x="1086" y="79"/>
                  <a:pt x="1086" y="79"/>
                  <a:pt x="1086" y="79"/>
                </a:cubicBezTo>
                <a:cubicBezTo>
                  <a:pt x="1074" y="79"/>
                  <a:pt x="1072" y="77"/>
                  <a:pt x="1064" y="75"/>
                </a:cubicBezTo>
                <a:cubicBezTo>
                  <a:pt x="1063" y="84"/>
                  <a:pt x="1078" y="82"/>
                  <a:pt x="1086" y="85"/>
                </a:cubicBezTo>
                <a:close/>
                <a:moveTo>
                  <a:pt x="1046" y="81"/>
                </a:moveTo>
                <a:cubicBezTo>
                  <a:pt x="1048" y="80"/>
                  <a:pt x="1048" y="78"/>
                  <a:pt x="1050" y="78"/>
                </a:cubicBezTo>
                <a:cubicBezTo>
                  <a:pt x="1048" y="73"/>
                  <a:pt x="1046" y="78"/>
                  <a:pt x="1042" y="76"/>
                </a:cubicBezTo>
                <a:cubicBezTo>
                  <a:pt x="1041" y="80"/>
                  <a:pt x="1047" y="77"/>
                  <a:pt x="1046" y="81"/>
                </a:cubicBezTo>
                <a:close/>
                <a:moveTo>
                  <a:pt x="1023" y="70"/>
                </a:moveTo>
                <a:cubicBezTo>
                  <a:pt x="1021" y="70"/>
                  <a:pt x="1020" y="77"/>
                  <a:pt x="1018" y="73"/>
                </a:cubicBezTo>
                <a:cubicBezTo>
                  <a:pt x="1014" y="78"/>
                  <a:pt x="1033" y="78"/>
                  <a:pt x="1035" y="76"/>
                </a:cubicBezTo>
                <a:cubicBezTo>
                  <a:pt x="1034" y="71"/>
                  <a:pt x="1024" y="79"/>
                  <a:pt x="1023" y="70"/>
                </a:cubicBezTo>
                <a:close/>
                <a:moveTo>
                  <a:pt x="1078" y="70"/>
                </a:moveTo>
                <a:cubicBezTo>
                  <a:pt x="1072" y="69"/>
                  <a:pt x="1065" y="65"/>
                  <a:pt x="1057" y="66"/>
                </a:cubicBezTo>
                <a:cubicBezTo>
                  <a:pt x="1055" y="72"/>
                  <a:pt x="1060" y="70"/>
                  <a:pt x="1061" y="74"/>
                </a:cubicBezTo>
                <a:cubicBezTo>
                  <a:pt x="1066" y="68"/>
                  <a:pt x="1072" y="72"/>
                  <a:pt x="1078" y="70"/>
                </a:cubicBezTo>
                <a:close/>
                <a:moveTo>
                  <a:pt x="902" y="21"/>
                </a:moveTo>
                <a:cubicBezTo>
                  <a:pt x="901" y="8"/>
                  <a:pt x="886" y="3"/>
                  <a:pt x="877" y="7"/>
                </a:cubicBezTo>
                <a:cubicBezTo>
                  <a:pt x="878" y="10"/>
                  <a:pt x="882" y="9"/>
                  <a:pt x="882" y="13"/>
                </a:cubicBezTo>
                <a:cubicBezTo>
                  <a:pt x="881" y="17"/>
                  <a:pt x="876" y="17"/>
                  <a:pt x="875" y="21"/>
                </a:cubicBezTo>
                <a:cubicBezTo>
                  <a:pt x="879" y="37"/>
                  <a:pt x="889" y="22"/>
                  <a:pt x="902" y="21"/>
                </a:cubicBezTo>
                <a:close/>
                <a:moveTo>
                  <a:pt x="814" y="22"/>
                </a:moveTo>
                <a:cubicBezTo>
                  <a:pt x="807" y="18"/>
                  <a:pt x="802" y="11"/>
                  <a:pt x="793" y="8"/>
                </a:cubicBezTo>
                <a:cubicBezTo>
                  <a:pt x="789" y="12"/>
                  <a:pt x="786" y="16"/>
                  <a:pt x="785" y="22"/>
                </a:cubicBezTo>
                <a:cubicBezTo>
                  <a:pt x="795" y="24"/>
                  <a:pt x="804" y="20"/>
                  <a:pt x="814" y="22"/>
                </a:cubicBezTo>
                <a:close/>
                <a:moveTo>
                  <a:pt x="866" y="5"/>
                </a:moveTo>
                <a:cubicBezTo>
                  <a:pt x="862" y="5"/>
                  <a:pt x="861" y="8"/>
                  <a:pt x="856" y="7"/>
                </a:cubicBezTo>
                <a:cubicBezTo>
                  <a:pt x="856" y="11"/>
                  <a:pt x="860" y="9"/>
                  <a:pt x="859" y="14"/>
                </a:cubicBezTo>
                <a:cubicBezTo>
                  <a:pt x="865" y="13"/>
                  <a:pt x="868" y="10"/>
                  <a:pt x="866" y="5"/>
                </a:cubicBezTo>
                <a:close/>
                <a:moveTo>
                  <a:pt x="0" y="370"/>
                </a:moveTo>
                <a:cubicBezTo>
                  <a:pt x="29" y="377"/>
                  <a:pt x="61" y="380"/>
                  <a:pt x="92" y="381"/>
                </a:cubicBezTo>
                <a:cubicBezTo>
                  <a:pt x="81" y="390"/>
                  <a:pt x="58" y="395"/>
                  <a:pt x="39" y="397"/>
                </a:cubicBezTo>
                <a:cubicBezTo>
                  <a:pt x="36" y="399"/>
                  <a:pt x="40" y="399"/>
                  <a:pt x="40" y="402"/>
                </a:cubicBezTo>
                <a:cubicBezTo>
                  <a:pt x="27" y="407"/>
                  <a:pt x="13" y="412"/>
                  <a:pt x="0" y="417"/>
                </a:cubicBezTo>
                <a:cubicBezTo>
                  <a:pt x="0" y="709"/>
                  <a:pt x="0" y="709"/>
                  <a:pt x="0" y="709"/>
                </a:cubicBezTo>
                <a:cubicBezTo>
                  <a:pt x="440" y="709"/>
                  <a:pt x="1799" y="709"/>
                  <a:pt x="1799" y="709"/>
                </a:cubicBezTo>
                <a:cubicBezTo>
                  <a:pt x="1799" y="708"/>
                  <a:pt x="1798" y="707"/>
                  <a:pt x="1798" y="707"/>
                </a:cubicBezTo>
                <a:cubicBezTo>
                  <a:pt x="1805" y="709"/>
                  <a:pt x="1802" y="702"/>
                  <a:pt x="1806" y="702"/>
                </a:cubicBezTo>
                <a:cubicBezTo>
                  <a:pt x="1808" y="704"/>
                  <a:pt x="1808" y="706"/>
                  <a:pt x="1809" y="709"/>
                </a:cubicBezTo>
                <a:cubicBezTo>
                  <a:pt x="1879" y="709"/>
                  <a:pt x="1879" y="709"/>
                  <a:pt x="1879" y="709"/>
                </a:cubicBezTo>
                <a:cubicBezTo>
                  <a:pt x="1877" y="708"/>
                  <a:pt x="1876" y="706"/>
                  <a:pt x="1875" y="703"/>
                </a:cubicBezTo>
                <a:cubicBezTo>
                  <a:pt x="1877" y="703"/>
                  <a:pt x="1877" y="702"/>
                  <a:pt x="1878" y="700"/>
                </a:cubicBezTo>
                <a:cubicBezTo>
                  <a:pt x="1882" y="699"/>
                  <a:pt x="1881" y="704"/>
                  <a:pt x="1886" y="703"/>
                </a:cubicBezTo>
                <a:cubicBezTo>
                  <a:pt x="1886" y="697"/>
                  <a:pt x="1886" y="697"/>
                  <a:pt x="1886" y="697"/>
                </a:cubicBezTo>
                <a:cubicBezTo>
                  <a:pt x="1890" y="699"/>
                  <a:pt x="1889" y="697"/>
                  <a:pt x="1894" y="697"/>
                </a:cubicBezTo>
                <a:cubicBezTo>
                  <a:pt x="1893" y="701"/>
                  <a:pt x="1896" y="702"/>
                  <a:pt x="1896" y="705"/>
                </a:cubicBezTo>
                <a:cubicBezTo>
                  <a:pt x="1891" y="705"/>
                  <a:pt x="1892" y="707"/>
                  <a:pt x="1893" y="709"/>
                </a:cubicBezTo>
                <a:cubicBezTo>
                  <a:pt x="1974" y="709"/>
                  <a:pt x="1974" y="709"/>
                  <a:pt x="1974" y="709"/>
                </a:cubicBezTo>
                <a:cubicBezTo>
                  <a:pt x="1973" y="707"/>
                  <a:pt x="1973" y="704"/>
                  <a:pt x="1973" y="702"/>
                </a:cubicBezTo>
                <a:cubicBezTo>
                  <a:pt x="1952" y="696"/>
                  <a:pt x="1990" y="674"/>
                  <a:pt x="1995" y="688"/>
                </a:cubicBezTo>
                <a:cubicBezTo>
                  <a:pt x="1997" y="688"/>
                  <a:pt x="2005" y="686"/>
                  <a:pt x="2007" y="684"/>
                </a:cubicBezTo>
                <a:cubicBezTo>
                  <a:pt x="2007" y="679"/>
                  <a:pt x="2002" y="681"/>
                  <a:pt x="2000" y="679"/>
                </a:cubicBezTo>
                <a:cubicBezTo>
                  <a:pt x="1990" y="685"/>
                  <a:pt x="1965" y="680"/>
                  <a:pt x="1950" y="685"/>
                </a:cubicBezTo>
                <a:cubicBezTo>
                  <a:pt x="1951" y="688"/>
                  <a:pt x="1954" y="687"/>
                  <a:pt x="1956" y="689"/>
                </a:cubicBezTo>
                <a:cubicBezTo>
                  <a:pt x="1954" y="693"/>
                  <a:pt x="1946" y="692"/>
                  <a:pt x="1942" y="691"/>
                </a:cubicBezTo>
                <a:cubicBezTo>
                  <a:pt x="1940" y="686"/>
                  <a:pt x="1948" y="690"/>
                  <a:pt x="1946" y="685"/>
                </a:cubicBezTo>
                <a:cubicBezTo>
                  <a:pt x="1938" y="685"/>
                  <a:pt x="1934" y="683"/>
                  <a:pt x="1923" y="683"/>
                </a:cubicBezTo>
                <a:cubicBezTo>
                  <a:pt x="1924" y="681"/>
                  <a:pt x="1924" y="678"/>
                  <a:pt x="1926" y="677"/>
                </a:cubicBezTo>
                <a:cubicBezTo>
                  <a:pt x="1924" y="676"/>
                  <a:pt x="1917" y="677"/>
                  <a:pt x="1915" y="673"/>
                </a:cubicBezTo>
                <a:cubicBezTo>
                  <a:pt x="1906" y="676"/>
                  <a:pt x="1901" y="682"/>
                  <a:pt x="1895" y="687"/>
                </a:cubicBezTo>
                <a:cubicBezTo>
                  <a:pt x="1893" y="687"/>
                  <a:pt x="1895" y="686"/>
                  <a:pt x="1895" y="683"/>
                </a:cubicBezTo>
                <a:cubicBezTo>
                  <a:pt x="1892" y="685"/>
                  <a:pt x="1891" y="688"/>
                  <a:pt x="1885" y="688"/>
                </a:cubicBezTo>
                <a:cubicBezTo>
                  <a:pt x="1881" y="688"/>
                  <a:pt x="1882" y="683"/>
                  <a:pt x="1877" y="684"/>
                </a:cubicBezTo>
                <a:cubicBezTo>
                  <a:pt x="1878" y="679"/>
                  <a:pt x="1886" y="685"/>
                  <a:pt x="1885" y="677"/>
                </a:cubicBezTo>
                <a:cubicBezTo>
                  <a:pt x="1878" y="677"/>
                  <a:pt x="1878" y="677"/>
                  <a:pt x="1878" y="677"/>
                </a:cubicBezTo>
                <a:cubicBezTo>
                  <a:pt x="1880" y="667"/>
                  <a:pt x="1872" y="666"/>
                  <a:pt x="1865" y="664"/>
                </a:cubicBezTo>
                <a:cubicBezTo>
                  <a:pt x="1861" y="673"/>
                  <a:pt x="1824" y="675"/>
                  <a:pt x="1828" y="665"/>
                </a:cubicBezTo>
                <a:cubicBezTo>
                  <a:pt x="1822" y="664"/>
                  <a:pt x="1826" y="671"/>
                  <a:pt x="1825" y="674"/>
                </a:cubicBezTo>
                <a:cubicBezTo>
                  <a:pt x="1827" y="673"/>
                  <a:pt x="1827" y="671"/>
                  <a:pt x="1829" y="671"/>
                </a:cubicBezTo>
                <a:cubicBezTo>
                  <a:pt x="1830" y="673"/>
                  <a:pt x="1825" y="681"/>
                  <a:pt x="1822" y="684"/>
                </a:cubicBezTo>
                <a:cubicBezTo>
                  <a:pt x="1811" y="683"/>
                  <a:pt x="1823" y="672"/>
                  <a:pt x="1814" y="671"/>
                </a:cubicBezTo>
                <a:cubicBezTo>
                  <a:pt x="1815" y="666"/>
                  <a:pt x="1818" y="671"/>
                  <a:pt x="1821" y="668"/>
                </a:cubicBezTo>
                <a:cubicBezTo>
                  <a:pt x="1816" y="665"/>
                  <a:pt x="1806" y="667"/>
                  <a:pt x="1801" y="665"/>
                </a:cubicBezTo>
                <a:cubicBezTo>
                  <a:pt x="1799" y="666"/>
                  <a:pt x="1798" y="668"/>
                  <a:pt x="1798" y="671"/>
                </a:cubicBezTo>
                <a:cubicBezTo>
                  <a:pt x="1802" y="666"/>
                  <a:pt x="1811" y="676"/>
                  <a:pt x="1808" y="670"/>
                </a:cubicBezTo>
                <a:cubicBezTo>
                  <a:pt x="1812" y="669"/>
                  <a:pt x="1809" y="679"/>
                  <a:pt x="1814" y="673"/>
                </a:cubicBezTo>
                <a:cubicBezTo>
                  <a:pt x="1813" y="675"/>
                  <a:pt x="1809" y="684"/>
                  <a:pt x="1816" y="683"/>
                </a:cubicBezTo>
                <a:cubicBezTo>
                  <a:pt x="1808" y="687"/>
                  <a:pt x="1797" y="680"/>
                  <a:pt x="1793" y="688"/>
                </a:cubicBezTo>
                <a:cubicBezTo>
                  <a:pt x="1796" y="689"/>
                  <a:pt x="1798" y="695"/>
                  <a:pt x="1797" y="697"/>
                </a:cubicBezTo>
                <a:cubicBezTo>
                  <a:pt x="1791" y="698"/>
                  <a:pt x="1791" y="693"/>
                  <a:pt x="1787" y="692"/>
                </a:cubicBezTo>
                <a:cubicBezTo>
                  <a:pt x="1785" y="697"/>
                  <a:pt x="1769" y="698"/>
                  <a:pt x="1760" y="696"/>
                </a:cubicBezTo>
                <a:cubicBezTo>
                  <a:pt x="1761" y="695"/>
                  <a:pt x="1762" y="694"/>
                  <a:pt x="1760" y="693"/>
                </a:cubicBezTo>
                <a:cubicBezTo>
                  <a:pt x="1765" y="690"/>
                  <a:pt x="1770" y="687"/>
                  <a:pt x="1774" y="683"/>
                </a:cubicBezTo>
                <a:cubicBezTo>
                  <a:pt x="1781" y="682"/>
                  <a:pt x="1783" y="687"/>
                  <a:pt x="1789" y="687"/>
                </a:cubicBezTo>
                <a:cubicBezTo>
                  <a:pt x="1791" y="682"/>
                  <a:pt x="1785" y="686"/>
                  <a:pt x="1786" y="681"/>
                </a:cubicBezTo>
                <a:cubicBezTo>
                  <a:pt x="1787" y="679"/>
                  <a:pt x="1797" y="675"/>
                  <a:pt x="1797" y="681"/>
                </a:cubicBezTo>
                <a:cubicBezTo>
                  <a:pt x="1802" y="681"/>
                  <a:pt x="1797" y="676"/>
                  <a:pt x="1800" y="675"/>
                </a:cubicBezTo>
                <a:cubicBezTo>
                  <a:pt x="1798" y="672"/>
                  <a:pt x="1793" y="675"/>
                  <a:pt x="1787" y="673"/>
                </a:cubicBezTo>
                <a:cubicBezTo>
                  <a:pt x="1788" y="671"/>
                  <a:pt x="1790" y="671"/>
                  <a:pt x="1793" y="670"/>
                </a:cubicBezTo>
                <a:cubicBezTo>
                  <a:pt x="1790" y="668"/>
                  <a:pt x="1785" y="668"/>
                  <a:pt x="1780" y="668"/>
                </a:cubicBezTo>
                <a:cubicBezTo>
                  <a:pt x="1779" y="669"/>
                  <a:pt x="1779" y="671"/>
                  <a:pt x="1779" y="674"/>
                </a:cubicBezTo>
                <a:cubicBezTo>
                  <a:pt x="1774" y="675"/>
                  <a:pt x="1777" y="669"/>
                  <a:pt x="1772" y="670"/>
                </a:cubicBezTo>
                <a:cubicBezTo>
                  <a:pt x="1773" y="671"/>
                  <a:pt x="1774" y="673"/>
                  <a:pt x="1774" y="675"/>
                </a:cubicBezTo>
                <a:cubicBezTo>
                  <a:pt x="1763" y="673"/>
                  <a:pt x="1760" y="676"/>
                  <a:pt x="1751" y="674"/>
                </a:cubicBezTo>
                <a:cubicBezTo>
                  <a:pt x="1751" y="669"/>
                  <a:pt x="1751" y="665"/>
                  <a:pt x="1753" y="663"/>
                </a:cubicBezTo>
                <a:cubicBezTo>
                  <a:pt x="1753" y="666"/>
                  <a:pt x="1758" y="668"/>
                  <a:pt x="1762" y="672"/>
                </a:cubicBezTo>
                <a:cubicBezTo>
                  <a:pt x="1765" y="671"/>
                  <a:pt x="1762" y="666"/>
                  <a:pt x="1761" y="665"/>
                </a:cubicBezTo>
                <a:cubicBezTo>
                  <a:pt x="1765" y="665"/>
                  <a:pt x="1771" y="663"/>
                  <a:pt x="1771" y="667"/>
                </a:cubicBezTo>
                <a:cubicBezTo>
                  <a:pt x="1775" y="663"/>
                  <a:pt x="1775" y="658"/>
                  <a:pt x="1774" y="654"/>
                </a:cubicBezTo>
                <a:cubicBezTo>
                  <a:pt x="1761" y="652"/>
                  <a:pt x="1740" y="655"/>
                  <a:pt x="1729" y="643"/>
                </a:cubicBezTo>
                <a:cubicBezTo>
                  <a:pt x="1725" y="646"/>
                  <a:pt x="1723" y="642"/>
                  <a:pt x="1720" y="645"/>
                </a:cubicBezTo>
                <a:cubicBezTo>
                  <a:pt x="1719" y="641"/>
                  <a:pt x="1721" y="640"/>
                  <a:pt x="1721" y="637"/>
                </a:cubicBezTo>
                <a:cubicBezTo>
                  <a:pt x="1717" y="641"/>
                  <a:pt x="1711" y="644"/>
                  <a:pt x="1705" y="646"/>
                </a:cubicBezTo>
                <a:cubicBezTo>
                  <a:pt x="1700" y="641"/>
                  <a:pt x="1692" y="643"/>
                  <a:pt x="1684" y="641"/>
                </a:cubicBezTo>
                <a:cubicBezTo>
                  <a:pt x="1684" y="637"/>
                  <a:pt x="1684" y="637"/>
                  <a:pt x="1684" y="637"/>
                </a:cubicBezTo>
                <a:cubicBezTo>
                  <a:pt x="1686" y="638"/>
                  <a:pt x="1698" y="630"/>
                  <a:pt x="1702" y="635"/>
                </a:cubicBezTo>
                <a:cubicBezTo>
                  <a:pt x="1705" y="635"/>
                  <a:pt x="1701" y="631"/>
                  <a:pt x="1700" y="631"/>
                </a:cubicBezTo>
                <a:cubicBezTo>
                  <a:pt x="1701" y="630"/>
                  <a:pt x="1703" y="630"/>
                  <a:pt x="1703" y="628"/>
                </a:cubicBezTo>
                <a:cubicBezTo>
                  <a:pt x="1712" y="629"/>
                  <a:pt x="1716" y="631"/>
                  <a:pt x="1726" y="629"/>
                </a:cubicBezTo>
                <a:cubicBezTo>
                  <a:pt x="1725" y="623"/>
                  <a:pt x="1721" y="627"/>
                  <a:pt x="1719" y="625"/>
                </a:cubicBezTo>
                <a:cubicBezTo>
                  <a:pt x="1744" y="617"/>
                  <a:pt x="1775" y="616"/>
                  <a:pt x="1805" y="616"/>
                </a:cubicBezTo>
                <a:cubicBezTo>
                  <a:pt x="1808" y="608"/>
                  <a:pt x="1815" y="612"/>
                  <a:pt x="1821" y="609"/>
                </a:cubicBezTo>
                <a:cubicBezTo>
                  <a:pt x="1820" y="608"/>
                  <a:pt x="1819" y="607"/>
                  <a:pt x="1821" y="607"/>
                </a:cubicBezTo>
                <a:cubicBezTo>
                  <a:pt x="1820" y="603"/>
                  <a:pt x="1813" y="606"/>
                  <a:pt x="1813" y="602"/>
                </a:cubicBezTo>
                <a:cubicBezTo>
                  <a:pt x="1820" y="593"/>
                  <a:pt x="1836" y="593"/>
                  <a:pt x="1844" y="602"/>
                </a:cubicBezTo>
                <a:cubicBezTo>
                  <a:pt x="1844" y="603"/>
                  <a:pt x="1840" y="604"/>
                  <a:pt x="1840" y="602"/>
                </a:cubicBezTo>
                <a:cubicBezTo>
                  <a:pt x="1835" y="607"/>
                  <a:pt x="1846" y="607"/>
                  <a:pt x="1848" y="610"/>
                </a:cubicBezTo>
                <a:cubicBezTo>
                  <a:pt x="1851" y="609"/>
                  <a:pt x="1851" y="605"/>
                  <a:pt x="1853" y="604"/>
                </a:cubicBezTo>
                <a:cubicBezTo>
                  <a:pt x="1858" y="604"/>
                  <a:pt x="1860" y="608"/>
                  <a:pt x="1864" y="609"/>
                </a:cubicBezTo>
                <a:cubicBezTo>
                  <a:pt x="1862" y="606"/>
                  <a:pt x="1865" y="607"/>
                  <a:pt x="1866" y="605"/>
                </a:cubicBezTo>
                <a:cubicBezTo>
                  <a:pt x="1899" y="605"/>
                  <a:pt x="1937" y="601"/>
                  <a:pt x="1971" y="597"/>
                </a:cubicBezTo>
                <a:cubicBezTo>
                  <a:pt x="1962" y="592"/>
                  <a:pt x="1954" y="598"/>
                  <a:pt x="1947" y="592"/>
                </a:cubicBezTo>
                <a:cubicBezTo>
                  <a:pt x="1946" y="599"/>
                  <a:pt x="1939" y="590"/>
                  <a:pt x="1935" y="591"/>
                </a:cubicBezTo>
                <a:cubicBezTo>
                  <a:pt x="1936" y="586"/>
                  <a:pt x="1945" y="585"/>
                  <a:pt x="1939" y="580"/>
                </a:cubicBezTo>
                <a:cubicBezTo>
                  <a:pt x="1951" y="574"/>
                  <a:pt x="1962" y="580"/>
                  <a:pt x="1973" y="586"/>
                </a:cubicBezTo>
                <a:cubicBezTo>
                  <a:pt x="1980" y="583"/>
                  <a:pt x="1988" y="585"/>
                  <a:pt x="1993" y="588"/>
                </a:cubicBezTo>
                <a:cubicBezTo>
                  <a:pt x="2001" y="584"/>
                  <a:pt x="2017" y="576"/>
                  <a:pt x="2022" y="587"/>
                </a:cubicBezTo>
                <a:cubicBezTo>
                  <a:pt x="2021" y="591"/>
                  <a:pt x="2013" y="588"/>
                  <a:pt x="2014" y="594"/>
                </a:cubicBezTo>
                <a:cubicBezTo>
                  <a:pt x="2037" y="594"/>
                  <a:pt x="2050" y="594"/>
                  <a:pt x="2069" y="596"/>
                </a:cubicBezTo>
                <a:cubicBezTo>
                  <a:pt x="2070" y="600"/>
                  <a:pt x="2071" y="601"/>
                  <a:pt x="2074" y="605"/>
                </a:cubicBezTo>
                <a:cubicBezTo>
                  <a:pt x="2077" y="603"/>
                  <a:pt x="2076" y="599"/>
                  <a:pt x="2080" y="599"/>
                </a:cubicBezTo>
                <a:cubicBezTo>
                  <a:pt x="2075" y="597"/>
                  <a:pt x="2082" y="595"/>
                  <a:pt x="2081" y="590"/>
                </a:cubicBezTo>
                <a:cubicBezTo>
                  <a:pt x="2086" y="593"/>
                  <a:pt x="2092" y="596"/>
                  <a:pt x="2099" y="596"/>
                </a:cubicBezTo>
                <a:cubicBezTo>
                  <a:pt x="2097" y="600"/>
                  <a:pt x="2100" y="601"/>
                  <a:pt x="2098" y="607"/>
                </a:cubicBezTo>
                <a:cubicBezTo>
                  <a:pt x="2104" y="605"/>
                  <a:pt x="2111" y="604"/>
                  <a:pt x="2110" y="597"/>
                </a:cubicBezTo>
                <a:cubicBezTo>
                  <a:pt x="2112" y="599"/>
                  <a:pt x="2118" y="596"/>
                  <a:pt x="2118" y="600"/>
                </a:cubicBezTo>
                <a:cubicBezTo>
                  <a:pt x="2118" y="604"/>
                  <a:pt x="2115" y="599"/>
                  <a:pt x="2113" y="601"/>
                </a:cubicBezTo>
                <a:cubicBezTo>
                  <a:pt x="2115" y="606"/>
                  <a:pt x="2113" y="604"/>
                  <a:pt x="2112" y="609"/>
                </a:cubicBezTo>
                <a:cubicBezTo>
                  <a:pt x="2117" y="609"/>
                  <a:pt x="2119" y="609"/>
                  <a:pt x="2123" y="607"/>
                </a:cubicBezTo>
                <a:cubicBezTo>
                  <a:pt x="2124" y="603"/>
                  <a:pt x="2116" y="608"/>
                  <a:pt x="2117" y="604"/>
                </a:cubicBezTo>
                <a:cubicBezTo>
                  <a:pt x="2118" y="602"/>
                  <a:pt x="2121" y="606"/>
                  <a:pt x="2120" y="600"/>
                </a:cubicBezTo>
                <a:cubicBezTo>
                  <a:pt x="2124" y="607"/>
                  <a:pt x="2135" y="597"/>
                  <a:pt x="2140" y="593"/>
                </a:cubicBezTo>
                <a:cubicBezTo>
                  <a:pt x="2147" y="594"/>
                  <a:pt x="2152" y="593"/>
                  <a:pt x="2159" y="592"/>
                </a:cubicBezTo>
                <a:cubicBezTo>
                  <a:pt x="2163" y="593"/>
                  <a:pt x="2159" y="594"/>
                  <a:pt x="2160" y="598"/>
                </a:cubicBezTo>
                <a:cubicBezTo>
                  <a:pt x="2169" y="594"/>
                  <a:pt x="2174" y="598"/>
                  <a:pt x="2182" y="599"/>
                </a:cubicBezTo>
                <a:cubicBezTo>
                  <a:pt x="2181" y="604"/>
                  <a:pt x="2179" y="607"/>
                  <a:pt x="2181" y="611"/>
                </a:cubicBezTo>
                <a:cubicBezTo>
                  <a:pt x="2189" y="610"/>
                  <a:pt x="2190" y="609"/>
                  <a:pt x="2196" y="608"/>
                </a:cubicBezTo>
                <a:cubicBezTo>
                  <a:pt x="2193" y="606"/>
                  <a:pt x="2188" y="606"/>
                  <a:pt x="2184" y="605"/>
                </a:cubicBezTo>
                <a:cubicBezTo>
                  <a:pt x="2183" y="600"/>
                  <a:pt x="2183" y="600"/>
                  <a:pt x="2183" y="600"/>
                </a:cubicBezTo>
                <a:cubicBezTo>
                  <a:pt x="2197" y="601"/>
                  <a:pt x="2214" y="600"/>
                  <a:pt x="2226" y="606"/>
                </a:cubicBezTo>
                <a:cubicBezTo>
                  <a:pt x="2229" y="611"/>
                  <a:pt x="2225" y="613"/>
                  <a:pt x="2231" y="614"/>
                </a:cubicBezTo>
                <a:cubicBezTo>
                  <a:pt x="2230" y="612"/>
                  <a:pt x="2230" y="611"/>
                  <a:pt x="2231" y="609"/>
                </a:cubicBezTo>
                <a:cubicBezTo>
                  <a:pt x="2249" y="609"/>
                  <a:pt x="2264" y="607"/>
                  <a:pt x="2274" y="606"/>
                </a:cubicBezTo>
                <a:cubicBezTo>
                  <a:pt x="2276" y="605"/>
                  <a:pt x="2275" y="602"/>
                  <a:pt x="2275" y="600"/>
                </a:cubicBezTo>
                <a:cubicBezTo>
                  <a:pt x="2277" y="600"/>
                  <a:pt x="2277" y="602"/>
                  <a:pt x="2277" y="604"/>
                </a:cubicBezTo>
                <a:cubicBezTo>
                  <a:pt x="2282" y="601"/>
                  <a:pt x="2290" y="604"/>
                  <a:pt x="2300" y="603"/>
                </a:cubicBezTo>
                <a:cubicBezTo>
                  <a:pt x="2305" y="603"/>
                  <a:pt x="2316" y="600"/>
                  <a:pt x="2319" y="597"/>
                </a:cubicBezTo>
                <a:cubicBezTo>
                  <a:pt x="2319" y="597"/>
                  <a:pt x="2318" y="590"/>
                  <a:pt x="2324" y="592"/>
                </a:cubicBezTo>
                <a:cubicBezTo>
                  <a:pt x="2320" y="588"/>
                  <a:pt x="2314" y="586"/>
                  <a:pt x="2306" y="587"/>
                </a:cubicBezTo>
                <a:cubicBezTo>
                  <a:pt x="2305" y="582"/>
                  <a:pt x="2308" y="582"/>
                  <a:pt x="2307" y="578"/>
                </a:cubicBezTo>
                <a:cubicBezTo>
                  <a:pt x="2303" y="580"/>
                  <a:pt x="2299" y="580"/>
                  <a:pt x="2296" y="576"/>
                </a:cubicBezTo>
                <a:cubicBezTo>
                  <a:pt x="2289" y="577"/>
                  <a:pt x="2292" y="582"/>
                  <a:pt x="2285" y="578"/>
                </a:cubicBezTo>
                <a:cubicBezTo>
                  <a:pt x="2284" y="581"/>
                  <a:pt x="2285" y="586"/>
                  <a:pt x="2280" y="586"/>
                </a:cubicBezTo>
                <a:cubicBezTo>
                  <a:pt x="2281" y="589"/>
                  <a:pt x="2282" y="585"/>
                  <a:pt x="2284" y="587"/>
                </a:cubicBezTo>
                <a:cubicBezTo>
                  <a:pt x="2276" y="593"/>
                  <a:pt x="2275" y="577"/>
                  <a:pt x="2266" y="575"/>
                </a:cubicBezTo>
                <a:cubicBezTo>
                  <a:pt x="2279" y="569"/>
                  <a:pt x="2299" y="572"/>
                  <a:pt x="2314" y="566"/>
                </a:cubicBezTo>
                <a:cubicBezTo>
                  <a:pt x="2310" y="562"/>
                  <a:pt x="2304" y="561"/>
                  <a:pt x="2302" y="564"/>
                </a:cubicBezTo>
                <a:cubicBezTo>
                  <a:pt x="2301" y="563"/>
                  <a:pt x="2300" y="563"/>
                  <a:pt x="2299" y="561"/>
                </a:cubicBezTo>
                <a:cubicBezTo>
                  <a:pt x="2304" y="557"/>
                  <a:pt x="2317" y="554"/>
                  <a:pt x="2323" y="552"/>
                </a:cubicBezTo>
                <a:cubicBezTo>
                  <a:pt x="2320" y="550"/>
                  <a:pt x="2319" y="547"/>
                  <a:pt x="2315" y="547"/>
                </a:cubicBezTo>
                <a:cubicBezTo>
                  <a:pt x="2315" y="552"/>
                  <a:pt x="2315" y="552"/>
                  <a:pt x="2315" y="552"/>
                </a:cubicBezTo>
                <a:cubicBezTo>
                  <a:pt x="2312" y="551"/>
                  <a:pt x="2315" y="543"/>
                  <a:pt x="2308" y="546"/>
                </a:cubicBezTo>
                <a:cubicBezTo>
                  <a:pt x="2310" y="541"/>
                  <a:pt x="2308" y="541"/>
                  <a:pt x="2308" y="536"/>
                </a:cubicBezTo>
                <a:cubicBezTo>
                  <a:pt x="2311" y="532"/>
                  <a:pt x="2315" y="536"/>
                  <a:pt x="2318" y="533"/>
                </a:cubicBezTo>
                <a:cubicBezTo>
                  <a:pt x="2321" y="539"/>
                  <a:pt x="2316" y="543"/>
                  <a:pt x="2320" y="548"/>
                </a:cubicBezTo>
                <a:cubicBezTo>
                  <a:pt x="2325" y="549"/>
                  <a:pt x="2323" y="544"/>
                  <a:pt x="2327" y="545"/>
                </a:cubicBezTo>
                <a:cubicBezTo>
                  <a:pt x="2335" y="551"/>
                  <a:pt x="2340" y="556"/>
                  <a:pt x="2353" y="555"/>
                </a:cubicBezTo>
                <a:cubicBezTo>
                  <a:pt x="2353" y="546"/>
                  <a:pt x="2364" y="548"/>
                  <a:pt x="2370" y="546"/>
                </a:cubicBezTo>
                <a:cubicBezTo>
                  <a:pt x="2368" y="543"/>
                  <a:pt x="2363" y="544"/>
                  <a:pt x="2363" y="538"/>
                </a:cubicBezTo>
                <a:cubicBezTo>
                  <a:pt x="2361" y="541"/>
                  <a:pt x="2359" y="542"/>
                  <a:pt x="2354" y="542"/>
                </a:cubicBezTo>
                <a:cubicBezTo>
                  <a:pt x="2352" y="537"/>
                  <a:pt x="2355" y="532"/>
                  <a:pt x="2363" y="530"/>
                </a:cubicBezTo>
                <a:cubicBezTo>
                  <a:pt x="2368" y="530"/>
                  <a:pt x="2365" y="536"/>
                  <a:pt x="2365" y="539"/>
                </a:cubicBezTo>
                <a:cubicBezTo>
                  <a:pt x="2375" y="537"/>
                  <a:pt x="2378" y="542"/>
                  <a:pt x="2384" y="544"/>
                </a:cubicBezTo>
                <a:cubicBezTo>
                  <a:pt x="2375" y="559"/>
                  <a:pt x="2400" y="553"/>
                  <a:pt x="2410" y="553"/>
                </a:cubicBezTo>
                <a:cubicBezTo>
                  <a:pt x="2404" y="549"/>
                  <a:pt x="2389" y="550"/>
                  <a:pt x="2387" y="549"/>
                </a:cubicBezTo>
                <a:cubicBezTo>
                  <a:pt x="2389" y="540"/>
                  <a:pt x="2388" y="538"/>
                  <a:pt x="2385" y="530"/>
                </a:cubicBezTo>
                <a:cubicBezTo>
                  <a:pt x="2393" y="523"/>
                  <a:pt x="2399" y="525"/>
                  <a:pt x="2406" y="532"/>
                </a:cubicBezTo>
                <a:cubicBezTo>
                  <a:pt x="2406" y="529"/>
                  <a:pt x="2400" y="523"/>
                  <a:pt x="2399" y="519"/>
                </a:cubicBezTo>
                <a:cubicBezTo>
                  <a:pt x="2402" y="515"/>
                  <a:pt x="2405" y="520"/>
                  <a:pt x="2410" y="518"/>
                </a:cubicBezTo>
                <a:cubicBezTo>
                  <a:pt x="2405" y="524"/>
                  <a:pt x="2410" y="524"/>
                  <a:pt x="2414" y="530"/>
                </a:cubicBezTo>
                <a:cubicBezTo>
                  <a:pt x="2415" y="533"/>
                  <a:pt x="2413" y="533"/>
                  <a:pt x="2410" y="533"/>
                </a:cubicBezTo>
                <a:cubicBezTo>
                  <a:pt x="2413" y="537"/>
                  <a:pt x="2410" y="538"/>
                  <a:pt x="2412" y="541"/>
                </a:cubicBezTo>
                <a:cubicBezTo>
                  <a:pt x="2427" y="540"/>
                  <a:pt x="2444" y="546"/>
                  <a:pt x="2451" y="558"/>
                </a:cubicBezTo>
                <a:cubicBezTo>
                  <a:pt x="2458" y="555"/>
                  <a:pt x="2470" y="558"/>
                  <a:pt x="2476" y="556"/>
                </a:cubicBezTo>
                <a:cubicBezTo>
                  <a:pt x="2478" y="550"/>
                  <a:pt x="2474" y="549"/>
                  <a:pt x="2472" y="547"/>
                </a:cubicBezTo>
                <a:cubicBezTo>
                  <a:pt x="2478" y="542"/>
                  <a:pt x="2486" y="547"/>
                  <a:pt x="2492" y="542"/>
                </a:cubicBezTo>
                <a:cubicBezTo>
                  <a:pt x="2495" y="542"/>
                  <a:pt x="2494" y="545"/>
                  <a:pt x="2497" y="544"/>
                </a:cubicBezTo>
                <a:cubicBezTo>
                  <a:pt x="2496" y="548"/>
                  <a:pt x="2498" y="552"/>
                  <a:pt x="2499" y="556"/>
                </a:cubicBezTo>
                <a:cubicBezTo>
                  <a:pt x="2503" y="556"/>
                  <a:pt x="2508" y="555"/>
                  <a:pt x="2510" y="557"/>
                </a:cubicBezTo>
                <a:cubicBezTo>
                  <a:pt x="2510" y="562"/>
                  <a:pt x="2509" y="564"/>
                  <a:pt x="2505" y="565"/>
                </a:cubicBezTo>
                <a:cubicBezTo>
                  <a:pt x="2512" y="569"/>
                  <a:pt x="2521" y="562"/>
                  <a:pt x="2526" y="569"/>
                </a:cubicBezTo>
                <a:cubicBezTo>
                  <a:pt x="2521" y="570"/>
                  <a:pt x="2510" y="574"/>
                  <a:pt x="2508" y="569"/>
                </a:cubicBezTo>
                <a:cubicBezTo>
                  <a:pt x="2511" y="577"/>
                  <a:pt x="2494" y="577"/>
                  <a:pt x="2492" y="576"/>
                </a:cubicBezTo>
                <a:cubicBezTo>
                  <a:pt x="2489" y="576"/>
                  <a:pt x="2494" y="578"/>
                  <a:pt x="2492" y="581"/>
                </a:cubicBezTo>
                <a:cubicBezTo>
                  <a:pt x="2500" y="579"/>
                  <a:pt x="2503" y="582"/>
                  <a:pt x="2504" y="589"/>
                </a:cubicBezTo>
                <a:cubicBezTo>
                  <a:pt x="2513" y="591"/>
                  <a:pt x="2511" y="588"/>
                  <a:pt x="2522" y="588"/>
                </a:cubicBezTo>
                <a:cubicBezTo>
                  <a:pt x="2520" y="585"/>
                  <a:pt x="2522" y="586"/>
                  <a:pt x="2522" y="582"/>
                </a:cubicBezTo>
                <a:cubicBezTo>
                  <a:pt x="2519" y="586"/>
                  <a:pt x="2516" y="581"/>
                  <a:pt x="2513" y="580"/>
                </a:cubicBezTo>
                <a:cubicBezTo>
                  <a:pt x="2522" y="575"/>
                  <a:pt x="2527" y="580"/>
                  <a:pt x="2538" y="576"/>
                </a:cubicBezTo>
                <a:cubicBezTo>
                  <a:pt x="2540" y="571"/>
                  <a:pt x="2539" y="563"/>
                  <a:pt x="2541" y="558"/>
                </a:cubicBezTo>
                <a:cubicBezTo>
                  <a:pt x="2551" y="562"/>
                  <a:pt x="2560" y="551"/>
                  <a:pt x="2568" y="557"/>
                </a:cubicBezTo>
                <a:cubicBezTo>
                  <a:pt x="2568" y="561"/>
                  <a:pt x="2570" y="568"/>
                  <a:pt x="2566" y="568"/>
                </a:cubicBezTo>
                <a:cubicBezTo>
                  <a:pt x="2567" y="571"/>
                  <a:pt x="2573" y="569"/>
                  <a:pt x="2572" y="565"/>
                </a:cubicBezTo>
                <a:cubicBezTo>
                  <a:pt x="2573" y="568"/>
                  <a:pt x="2576" y="569"/>
                  <a:pt x="2579" y="570"/>
                </a:cubicBezTo>
                <a:cubicBezTo>
                  <a:pt x="2583" y="568"/>
                  <a:pt x="2584" y="567"/>
                  <a:pt x="2586" y="567"/>
                </a:cubicBezTo>
                <a:cubicBezTo>
                  <a:pt x="2588" y="566"/>
                  <a:pt x="2592" y="557"/>
                  <a:pt x="2585" y="559"/>
                </a:cubicBezTo>
                <a:cubicBezTo>
                  <a:pt x="2593" y="553"/>
                  <a:pt x="2602" y="555"/>
                  <a:pt x="2612" y="553"/>
                </a:cubicBezTo>
                <a:cubicBezTo>
                  <a:pt x="2610" y="548"/>
                  <a:pt x="2607" y="549"/>
                  <a:pt x="2602" y="550"/>
                </a:cubicBezTo>
                <a:cubicBezTo>
                  <a:pt x="2601" y="543"/>
                  <a:pt x="2606" y="543"/>
                  <a:pt x="2601" y="538"/>
                </a:cubicBezTo>
                <a:cubicBezTo>
                  <a:pt x="2598" y="539"/>
                  <a:pt x="2596" y="541"/>
                  <a:pt x="2596" y="545"/>
                </a:cubicBezTo>
                <a:cubicBezTo>
                  <a:pt x="2591" y="544"/>
                  <a:pt x="2587" y="541"/>
                  <a:pt x="2584" y="546"/>
                </a:cubicBezTo>
                <a:cubicBezTo>
                  <a:pt x="2581" y="544"/>
                  <a:pt x="2578" y="543"/>
                  <a:pt x="2577" y="539"/>
                </a:cubicBezTo>
                <a:cubicBezTo>
                  <a:pt x="2566" y="541"/>
                  <a:pt x="2559" y="542"/>
                  <a:pt x="2551" y="538"/>
                </a:cubicBezTo>
                <a:cubicBezTo>
                  <a:pt x="2551" y="535"/>
                  <a:pt x="2555" y="536"/>
                  <a:pt x="2554" y="532"/>
                </a:cubicBezTo>
                <a:cubicBezTo>
                  <a:pt x="2551" y="532"/>
                  <a:pt x="2551" y="535"/>
                  <a:pt x="2547" y="534"/>
                </a:cubicBezTo>
                <a:cubicBezTo>
                  <a:pt x="2543" y="528"/>
                  <a:pt x="2540" y="523"/>
                  <a:pt x="2544" y="515"/>
                </a:cubicBezTo>
                <a:cubicBezTo>
                  <a:pt x="2554" y="518"/>
                  <a:pt x="2560" y="511"/>
                  <a:pt x="2567" y="515"/>
                </a:cubicBezTo>
                <a:cubicBezTo>
                  <a:pt x="2571" y="513"/>
                  <a:pt x="2562" y="512"/>
                  <a:pt x="2561" y="510"/>
                </a:cubicBezTo>
                <a:cubicBezTo>
                  <a:pt x="2561" y="509"/>
                  <a:pt x="2563" y="507"/>
                  <a:pt x="2565" y="507"/>
                </a:cubicBezTo>
                <a:cubicBezTo>
                  <a:pt x="2561" y="506"/>
                  <a:pt x="2556" y="499"/>
                  <a:pt x="2550" y="504"/>
                </a:cubicBezTo>
                <a:cubicBezTo>
                  <a:pt x="2548" y="495"/>
                  <a:pt x="2534" y="498"/>
                  <a:pt x="2537" y="488"/>
                </a:cubicBezTo>
                <a:cubicBezTo>
                  <a:pt x="2533" y="488"/>
                  <a:pt x="2525" y="491"/>
                  <a:pt x="2525" y="486"/>
                </a:cubicBezTo>
                <a:cubicBezTo>
                  <a:pt x="2526" y="484"/>
                  <a:pt x="2529" y="483"/>
                  <a:pt x="2533" y="483"/>
                </a:cubicBezTo>
                <a:cubicBezTo>
                  <a:pt x="2527" y="482"/>
                  <a:pt x="2526" y="477"/>
                  <a:pt x="2524" y="473"/>
                </a:cubicBezTo>
                <a:cubicBezTo>
                  <a:pt x="2521" y="475"/>
                  <a:pt x="2521" y="472"/>
                  <a:pt x="2519" y="474"/>
                </a:cubicBezTo>
                <a:cubicBezTo>
                  <a:pt x="2519" y="478"/>
                  <a:pt x="2522" y="479"/>
                  <a:pt x="2524" y="481"/>
                </a:cubicBezTo>
                <a:cubicBezTo>
                  <a:pt x="2519" y="486"/>
                  <a:pt x="2529" y="495"/>
                  <a:pt x="2527" y="505"/>
                </a:cubicBezTo>
                <a:cubicBezTo>
                  <a:pt x="2524" y="505"/>
                  <a:pt x="2519" y="503"/>
                  <a:pt x="2513" y="503"/>
                </a:cubicBezTo>
                <a:cubicBezTo>
                  <a:pt x="2513" y="497"/>
                  <a:pt x="2515" y="494"/>
                  <a:pt x="2520" y="493"/>
                </a:cubicBezTo>
                <a:cubicBezTo>
                  <a:pt x="2519" y="485"/>
                  <a:pt x="2519" y="485"/>
                  <a:pt x="2519" y="485"/>
                </a:cubicBezTo>
                <a:cubicBezTo>
                  <a:pt x="2513" y="486"/>
                  <a:pt x="2518" y="490"/>
                  <a:pt x="2513" y="492"/>
                </a:cubicBezTo>
                <a:cubicBezTo>
                  <a:pt x="2509" y="490"/>
                  <a:pt x="2510" y="482"/>
                  <a:pt x="2505" y="480"/>
                </a:cubicBezTo>
                <a:cubicBezTo>
                  <a:pt x="2504" y="482"/>
                  <a:pt x="2501" y="482"/>
                  <a:pt x="2497" y="482"/>
                </a:cubicBezTo>
                <a:cubicBezTo>
                  <a:pt x="2498" y="477"/>
                  <a:pt x="2505" y="479"/>
                  <a:pt x="2509" y="479"/>
                </a:cubicBezTo>
                <a:cubicBezTo>
                  <a:pt x="2512" y="473"/>
                  <a:pt x="2496" y="479"/>
                  <a:pt x="2502" y="474"/>
                </a:cubicBezTo>
                <a:cubicBezTo>
                  <a:pt x="2497" y="473"/>
                  <a:pt x="2487" y="469"/>
                  <a:pt x="2486" y="473"/>
                </a:cubicBezTo>
                <a:cubicBezTo>
                  <a:pt x="2490" y="473"/>
                  <a:pt x="2493" y="475"/>
                  <a:pt x="2496" y="479"/>
                </a:cubicBezTo>
                <a:cubicBezTo>
                  <a:pt x="2493" y="492"/>
                  <a:pt x="2477" y="483"/>
                  <a:pt x="2473" y="482"/>
                </a:cubicBezTo>
                <a:cubicBezTo>
                  <a:pt x="2471" y="476"/>
                  <a:pt x="2476" y="475"/>
                  <a:pt x="2478" y="473"/>
                </a:cubicBezTo>
                <a:cubicBezTo>
                  <a:pt x="2473" y="473"/>
                  <a:pt x="2470" y="468"/>
                  <a:pt x="2464" y="468"/>
                </a:cubicBezTo>
                <a:cubicBezTo>
                  <a:pt x="2465" y="472"/>
                  <a:pt x="2467" y="478"/>
                  <a:pt x="2464" y="483"/>
                </a:cubicBezTo>
                <a:cubicBezTo>
                  <a:pt x="2451" y="485"/>
                  <a:pt x="2443" y="480"/>
                  <a:pt x="2432" y="479"/>
                </a:cubicBezTo>
                <a:cubicBezTo>
                  <a:pt x="2432" y="477"/>
                  <a:pt x="2434" y="476"/>
                  <a:pt x="2433" y="474"/>
                </a:cubicBezTo>
                <a:cubicBezTo>
                  <a:pt x="2430" y="472"/>
                  <a:pt x="2426" y="471"/>
                  <a:pt x="2425" y="466"/>
                </a:cubicBezTo>
                <a:cubicBezTo>
                  <a:pt x="2418" y="470"/>
                  <a:pt x="2403" y="472"/>
                  <a:pt x="2404" y="479"/>
                </a:cubicBezTo>
                <a:cubicBezTo>
                  <a:pt x="2399" y="479"/>
                  <a:pt x="2400" y="472"/>
                  <a:pt x="2393" y="474"/>
                </a:cubicBezTo>
                <a:cubicBezTo>
                  <a:pt x="2392" y="479"/>
                  <a:pt x="2397" y="477"/>
                  <a:pt x="2396" y="481"/>
                </a:cubicBezTo>
                <a:cubicBezTo>
                  <a:pt x="2396" y="483"/>
                  <a:pt x="2394" y="483"/>
                  <a:pt x="2393" y="485"/>
                </a:cubicBezTo>
                <a:cubicBezTo>
                  <a:pt x="2390" y="484"/>
                  <a:pt x="2387" y="483"/>
                  <a:pt x="2385" y="480"/>
                </a:cubicBezTo>
                <a:cubicBezTo>
                  <a:pt x="2381" y="483"/>
                  <a:pt x="2378" y="481"/>
                  <a:pt x="2377" y="489"/>
                </a:cubicBezTo>
                <a:cubicBezTo>
                  <a:pt x="2362" y="489"/>
                  <a:pt x="2362" y="489"/>
                  <a:pt x="2362" y="489"/>
                </a:cubicBezTo>
                <a:cubicBezTo>
                  <a:pt x="2358" y="495"/>
                  <a:pt x="2363" y="498"/>
                  <a:pt x="2363" y="505"/>
                </a:cubicBezTo>
                <a:cubicBezTo>
                  <a:pt x="2354" y="508"/>
                  <a:pt x="2325" y="506"/>
                  <a:pt x="2329" y="525"/>
                </a:cubicBezTo>
                <a:cubicBezTo>
                  <a:pt x="2326" y="529"/>
                  <a:pt x="2322" y="525"/>
                  <a:pt x="2321" y="530"/>
                </a:cubicBezTo>
                <a:cubicBezTo>
                  <a:pt x="2316" y="531"/>
                  <a:pt x="2315" y="526"/>
                  <a:pt x="2311" y="525"/>
                </a:cubicBezTo>
                <a:cubicBezTo>
                  <a:pt x="2311" y="522"/>
                  <a:pt x="2320" y="526"/>
                  <a:pt x="2319" y="522"/>
                </a:cubicBezTo>
                <a:cubicBezTo>
                  <a:pt x="2317" y="518"/>
                  <a:pt x="2310" y="517"/>
                  <a:pt x="2307" y="519"/>
                </a:cubicBezTo>
                <a:cubicBezTo>
                  <a:pt x="2307" y="522"/>
                  <a:pt x="2310" y="524"/>
                  <a:pt x="2307" y="527"/>
                </a:cubicBezTo>
                <a:cubicBezTo>
                  <a:pt x="2305" y="527"/>
                  <a:pt x="2304" y="525"/>
                  <a:pt x="2302" y="526"/>
                </a:cubicBezTo>
                <a:cubicBezTo>
                  <a:pt x="2302" y="524"/>
                  <a:pt x="2305" y="525"/>
                  <a:pt x="2307" y="524"/>
                </a:cubicBezTo>
                <a:cubicBezTo>
                  <a:pt x="2300" y="524"/>
                  <a:pt x="2303" y="520"/>
                  <a:pt x="2299" y="518"/>
                </a:cubicBezTo>
                <a:cubicBezTo>
                  <a:pt x="2299" y="515"/>
                  <a:pt x="2304" y="517"/>
                  <a:pt x="2307" y="516"/>
                </a:cubicBezTo>
                <a:cubicBezTo>
                  <a:pt x="2306" y="508"/>
                  <a:pt x="2306" y="508"/>
                  <a:pt x="2306" y="508"/>
                </a:cubicBezTo>
                <a:cubicBezTo>
                  <a:pt x="2311" y="513"/>
                  <a:pt x="2317" y="517"/>
                  <a:pt x="2327" y="515"/>
                </a:cubicBezTo>
                <a:cubicBezTo>
                  <a:pt x="2325" y="512"/>
                  <a:pt x="2322" y="514"/>
                  <a:pt x="2320" y="509"/>
                </a:cubicBezTo>
                <a:cubicBezTo>
                  <a:pt x="2321" y="507"/>
                  <a:pt x="2324" y="507"/>
                  <a:pt x="2327" y="506"/>
                </a:cubicBezTo>
                <a:cubicBezTo>
                  <a:pt x="2320" y="496"/>
                  <a:pt x="2312" y="506"/>
                  <a:pt x="2302" y="503"/>
                </a:cubicBezTo>
                <a:cubicBezTo>
                  <a:pt x="2307" y="511"/>
                  <a:pt x="2290" y="518"/>
                  <a:pt x="2289" y="510"/>
                </a:cubicBezTo>
                <a:cubicBezTo>
                  <a:pt x="2284" y="507"/>
                  <a:pt x="2280" y="515"/>
                  <a:pt x="2277" y="517"/>
                </a:cubicBezTo>
                <a:cubicBezTo>
                  <a:pt x="2272" y="518"/>
                  <a:pt x="2272" y="513"/>
                  <a:pt x="2267" y="512"/>
                </a:cubicBezTo>
                <a:cubicBezTo>
                  <a:pt x="2268" y="510"/>
                  <a:pt x="2274" y="512"/>
                  <a:pt x="2271" y="507"/>
                </a:cubicBezTo>
                <a:cubicBezTo>
                  <a:pt x="2262" y="513"/>
                  <a:pt x="2256" y="503"/>
                  <a:pt x="2248" y="502"/>
                </a:cubicBezTo>
                <a:cubicBezTo>
                  <a:pt x="2248" y="499"/>
                  <a:pt x="2255" y="502"/>
                  <a:pt x="2257" y="501"/>
                </a:cubicBezTo>
                <a:cubicBezTo>
                  <a:pt x="2254" y="497"/>
                  <a:pt x="2249" y="493"/>
                  <a:pt x="2253" y="490"/>
                </a:cubicBezTo>
                <a:cubicBezTo>
                  <a:pt x="2252" y="487"/>
                  <a:pt x="2247" y="490"/>
                  <a:pt x="2248" y="492"/>
                </a:cubicBezTo>
                <a:cubicBezTo>
                  <a:pt x="2246" y="489"/>
                  <a:pt x="2242" y="488"/>
                  <a:pt x="2242" y="484"/>
                </a:cubicBezTo>
                <a:cubicBezTo>
                  <a:pt x="2237" y="483"/>
                  <a:pt x="2238" y="487"/>
                  <a:pt x="2237" y="489"/>
                </a:cubicBezTo>
                <a:cubicBezTo>
                  <a:pt x="2230" y="487"/>
                  <a:pt x="2226" y="481"/>
                  <a:pt x="2219" y="479"/>
                </a:cubicBezTo>
                <a:cubicBezTo>
                  <a:pt x="2219" y="486"/>
                  <a:pt x="2200" y="486"/>
                  <a:pt x="2202" y="479"/>
                </a:cubicBezTo>
                <a:cubicBezTo>
                  <a:pt x="2202" y="483"/>
                  <a:pt x="2195" y="481"/>
                  <a:pt x="2196" y="487"/>
                </a:cubicBezTo>
                <a:cubicBezTo>
                  <a:pt x="2192" y="487"/>
                  <a:pt x="2187" y="484"/>
                  <a:pt x="2184" y="488"/>
                </a:cubicBezTo>
                <a:cubicBezTo>
                  <a:pt x="2183" y="477"/>
                  <a:pt x="2160" y="487"/>
                  <a:pt x="2157" y="474"/>
                </a:cubicBezTo>
                <a:cubicBezTo>
                  <a:pt x="2154" y="477"/>
                  <a:pt x="2148" y="475"/>
                  <a:pt x="2145" y="473"/>
                </a:cubicBezTo>
                <a:cubicBezTo>
                  <a:pt x="2145" y="479"/>
                  <a:pt x="2123" y="474"/>
                  <a:pt x="2114" y="475"/>
                </a:cubicBezTo>
                <a:cubicBezTo>
                  <a:pt x="2094" y="476"/>
                  <a:pt x="2073" y="484"/>
                  <a:pt x="2060" y="480"/>
                </a:cubicBezTo>
                <a:cubicBezTo>
                  <a:pt x="2054" y="478"/>
                  <a:pt x="2050" y="473"/>
                  <a:pt x="2046" y="472"/>
                </a:cubicBezTo>
                <a:cubicBezTo>
                  <a:pt x="2046" y="472"/>
                  <a:pt x="2039" y="477"/>
                  <a:pt x="2041" y="470"/>
                </a:cubicBezTo>
                <a:cubicBezTo>
                  <a:pt x="2039" y="471"/>
                  <a:pt x="2038" y="473"/>
                  <a:pt x="2038" y="475"/>
                </a:cubicBezTo>
                <a:cubicBezTo>
                  <a:pt x="2041" y="477"/>
                  <a:pt x="2042" y="474"/>
                  <a:pt x="2047" y="476"/>
                </a:cubicBezTo>
                <a:cubicBezTo>
                  <a:pt x="2046" y="480"/>
                  <a:pt x="2040" y="479"/>
                  <a:pt x="2037" y="482"/>
                </a:cubicBezTo>
                <a:cubicBezTo>
                  <a:pt x="2033" y="477"/>
                  <a:pt x="2027" y="476"/>
                  <a:pt x="2020" y="480"/>
                </a:cubicBezTo>
                <a:cubicBezTo>
                  <a:pt x="2015" y="478"/>
                  <a:pt x="2024" y="476"/>
                  <a:pt x="2019" y="473"/>
                </a:cubicBezTo>
                <a:cubicBezTo>
                  <a:pt x="1995" y="479"/>
                  <a:pt x="1957" y="481"/>
                  <a:pt x="1935" y="489"/>
                </a:cubicBezTo>
                <a:cubicBezTo>
                  <a:pt x="1934" y="487"/>
                  <a:pt x="1928" y="490"/>
                  <a:pt x="1928" y="487"/>
                </a:cubicBezTo>
                <a:cubicBezTo>
                  <a:pt x="1930" y="494"/>
                  <a:pt x="1912" y="495"/>
                  <a:pt x="1904" y="496"/>
                </a:cubicBezTo>
                <a:cubicBezTo>
                  <a:pt x="1901" y="496"/>
                  <a:pt x="1903" y="490"/>
                  <a:pt x="1901" y="490"/>
                </a:cubicBezTo>
                <a:cubicBezTo>
                  <a:pt x="1883" y="488"/>
                  <a:pt x="1874" y="498"/>
                  <a:pt x="1858" y="493"/>
                </a:cubicBezTo>
                <a:cubicBezTo>
                  <a:pt x="1848" y="500"/>
                  <a:pt x="1840" y="499"/>
                  <a:pt x="1828" y="501"/>
                </a:cubicBezTo>
                <a:cubicBezTo>
                  <a:pt x="1827" y="500"/>
                  <a:pt x="1826" y="498"/>
                  <a:pt x="1825" y="496"/>
                </a:cubicBezTo>
                <a:cubicBezTo>
                  <a:pt x="1830" y="493"/>
                  <a:pt x="1833" y="490"/>
                  <a:pt x="1836" y="490"/>
                </a:cubicBezTo>
                <a:cubicBezTo>
                  <a:pt x="1833" y="486"/>
                  <a:pt x="1830" y="493"/>
                  <a:pt x="1827" y="493"/>
                </a:cubicBezTo>
                <a:cubicBezTo>
                  <a:pt x="1827" y="488"/>
                  <a:pt x="1828" y="488"/>
                  <a:pt x="1825" y="485"/>
                </a:cubicBezTo>
                <a:cubicBezTo>
                  <a:pt x="1825" y="481"/>
                  <a:pt x="1830" y="482"/>
                  <a:pt x="1832" y="480"/>
                </a:cubicBezTo>
                <a:cubicBezTo>
                  <a:pt x="1830" y="477"/>
                  <a:pt x="1824" y="480"/>
                  <a:pt x="1823" y="475"/>
                </a:cubicBezTo>
                <a:cubicBezTo>
                  <a:pt x="1825" y="470"/>
                  <a:pt x="1831" y="467"/>
                  <a:pt x="1833" y="459"/>
                </a:cubicBezTo>
                <a:cubicBezTo>
                  <a:pt x="1829" y="458"/>
                  <a:pt x="1830" y="461"/>
                  <a:pt x="1827" y="460"/>
                </a:cubicBezTo>
                <a:cubicBezTo>
                  <a:pt x="1826" y="457"/>
                  <a:pt x="1827" y="455"/>
                  <a:pt x="1830" y="455"/>
                </a:cubicBezTo>
                <a:cubicBezTo>
                  <a:pt x="1828" y="450"/>
                  <a:pt x="1821" y="451"/>
                  <a:pt x="1815" y="453"/>
                </a:cubicBezTo>
                <a:cubicBezTo>
                  <a:pt x="1814" y="451"/>
                  <a:pt x="1814" y="445"/>
                  <a:pt x="1816" y="441"/>
                </a:cubicBezTo>
                <a:cubicBezTo>
                  <a:pt x="1827" y="443"/>
                  <a:pt x="1834" y="441"/>
                  <a:pt x="1847" y="438"/>
                </a:cubicBezTo>
                <a:cubicBezTo>
                  <a:pt x="1850" y="436"/>
                  <a:pt x="1840" y="436"/>
                  <a:pt x="1838" y="436"/>
                </a:cubicBezTo>
                <a:cubicBezTo>
                  <a:pt x="1844" y="432"/>
                  <a:pt x="1853" y="432"/>
                  <a:pt x="1856" y="425"/>
                </a:cubicBezTo>
                <a:cubicBezTo>
                  <a:pt x="1858" y="427"/>
                  <a:pt x="1862" y="429"/>
                  <a:pt x="1864" y="426"/>
                </a:cubicBezTo>
                <a:cubicBezTo>
                  <a:pt x="1860" y="423"/>
                  <a:pt x="1860" y="424"/>
                  <a:pt x="1863" y="420"/>
                </a:cubicBezTo>
                <a:cubicBezTo>
                  <a:pt x="1857" y="417"/>
                  <a:pt x="1845" y="419"/>
                  <a:pt x="1840" y="421"/>
                </a:cubicBezTo>
                <a:cubicBezTo>
                  <a:pt x="1840" y="424"/>
                  <a:pt x="1840" y="426"/>
                  <a:pt x="1839" y="427"/>
                </a:cubicBezTo>
                <a:cubicBezTo>
                  <a:pt x="1834" y="429"/>
                  <a:pt x="1833" y="425"/>
                  <a:pt x="1828" y="426"/>
                </a:cubicBezTo>
                <a:cubicBezTo>
                  <a:pt x="1828" y="429"/>
                  <a:pt x="1832" y="429"/>
                  <a:pt x="1832" y="432"/>
                </a:cubicBezTo>
                <a:cubicBezTo>
                  <a:pt x="1824" y="440"/>
                  <a:pt x="1818" y="439"/>
                  <a:pt x="1816" y="426"/>
                </a:cubicBezTo>
                <a:cubicBezTo>
                  <a:pt x="1819" y="421"/>
                  <a:pt x="1828" y="421"/>
                  <a:pt x="1834" y="418"/>
                </a:cubicBezTo>
                <a:cubicBezTo>
                  <a:pt x="1828" y="407"/>
                  <a:pt x="1809" y="413"/>
                  <a:pt x="1806" y="422"/>
                </a:cubicBezTo>
                <a:cubicBezTo>
                  <a:pt x="1789" y="420"/>
                  <a:pt x="1776" y="408"/>
                  <a:pt x="1754" y="414"/>
                </a:cubicBezTo>
                <a:cubicBezTo>
                  <a:pt x="1752" y="425"/>
                  <a:pt x="1732" y="421"/>
                  <a:pt x="1735" y="437"/>
                </a:cubicBezTo>
                <a:cubicBezTo>
                  <a:pt x="1736" y="439"/>
                  <a:pt x="1739" y="438"/>
                  <a:pt x="1739" y="440"/>
                </a:cubicBezTo>
                <a:cubicBezTo>
                  <a:pt x="1738" y="444"/>
                  <a:pt x="1736" y="447"/>
                  <a:pt x="1731" y="447"/>
                </a:cubicBezTo>
                <a:cubicBezTo>
                  <a:pt x="1730" y="451"/>
                  <a:pt x="1734" y="450"/>
                  <a:pt x="1734" y="452"/>
                </a:cubicBezTo>
                <a:cubicBezTo>
                  <a:pt x="1725" y="454"/>
                  <a:pt x="1712" y="458"/>
                  <a:pt x="1699" y="453"/>
                </a:cubicBezTo>
                <a:cubicBezTo>
                  <a:pt x="1700" y="449"/>
                  <a:pt x="1703" y="448"/>
                  <a:pt x="1708" y="448"/>
                </a:cubicBezTo>
                <a:cubicBezTo>
                  <a:pt x="1708" y="444"/>
                  <a:pt x="1701" y="447"/>
                  <a:pt x="1700" y="443"/>
                </a:cubicBezTo>
                <a:cubicBezTo>
                  <a:pt x="1701" y="438"/>
                  <a:pt x="1709" y="437"/>
                  <a:pt x="1705" y="431"/>
                </a:cubicBezTo>
                <a:cubicBezTo>
                  <a:pt x="1701" y="431"/>
                  <a:pt x="1700" y="433"/>
                  <a:pt x="1702" y="435"/>
                </a:cubicBezTo>
                <a:cubicBezTo>
                  <a:pt x="1699" y="435"/>
                  <a:pt x="1698" y="433"/>
                  <a:pt x="1698" y="430"/>
                </a:cubicBezTo>
                <a:cubicBezTo>
                  <a:pt x="1688" y="432"/>
                  <a:pt x="1685" y="422"/>
                  <a:pt x="1676" y="421"/>
                </a:cubicBezTo>
                <a:cubicBezTo>
                  <a:pt x="1664" y="420"/>
                  <a:pt x="1651" y="431"/>
                  <a:pt x="1639" y="435"/>
                </a:cubicBezTo>
                <a:cubicBezTo>
                  <a:pt x="1640" y="446"/>
                  <a:pt x="1647" y="450"/>
                  <a:pt x="1654" y="455"/>
                </a:cubicBezTo>
                <a:cubicBezTo>
                  <a:pt x="1651" y="461"/>
                  <a:pt x="1640" y="458"/>
                  <a:pt x="1632" y="458"/>
                </a:cubicBezTo>
                <a:cubicBezTo>
                  <a:pt x="1633" y="457"/>
                  <a:pt x="1634" y="456"/>
                  <a:pt x="1636" y="455"/>
                </a:cubicBezTo>
                <a:cubicBezTo>
                  <a:pt x="1632" y="450"/>
                  <a:pt x="1622" y="449"/>
                  <a:pt x="1625" y="441"/>
                </a:cubicBezTo>
                <a:cubicBezTo>
                  <a:pt x="1627" y="439"/>
                  <a:pt x="1631" y="439"/>
                  <a:pt x="1633" y="438"/>
                </a:cubicBezTo>
                <a:cubicBezTo>
                  <a:pt x="1630" y="435"/>
                  <a:pt x="1633" y="433"/>
                  <a:pt x="1636" y="432"/>
                </a:cubicBezTo>
                <a:cubicBezTo>
                  <a:pt x="1608" y="417"/>
                  <a:pt x="1575" y="437"/>
                  <a:pt x="1545" y="431"/>
                </a:cubicBezTo>
                <a:cubicBezTo>
                  <a:pt x="1543" y="433"/>
                  <a:pt x="1543" y="436"/>
                  <a:pt x="1541" y="438"/>
                </a:cubicBezTo>
                <a:cubicBezTo>
                  <a:pt x="1549" y="444"/>
                  <a:pt x="1552" y="440"/>
                  <a:pt x="1563" y="440"/>
                </a:cubicBezTo>
                <a:cubicBezTo>
                  <a:pt x="1563" y="441"/>
                  <a:pt x="1562" y="447"/>
                  <a:pt x="1565" y="452"/>
                </a:cubicBezTo>
                <a:cubicBezTo>
                  <a:pt x="1568" y="451"/>
                  <a:pt x="1569" y="453"/>
                  <a:pt x="1571" y="453"/>
                </a:cubicBezTo>
                <a:cubicBezTo>
                  <a:pt x="1572" y="457"/>
                  <a:pt x="1566" y="454"/>
                  <a:pt x="1568" y="458"/>
                </a:cubicBezTo>
                <a:cubicBezTo>
                  <a:pt x="1575" y="453"/>
                  <a:pt x="1580" y="464"/>
                  <a:pt x="1584" y="458"/>
                </a:cubicBezTo>
                <a:cubicBezTo>
                  <a:pt x="1586" y="460"/>
                  <a:pt x="1588" y="462"/>
                  <a:pt x="1591" y="463"/>
                </a:cubicBezTo>
                <a:cubicBezTo>
                  <a:pt x="1591" y="466"/>
                  <a:pt x="1589" y="468"/>
                  <a:pt x="1588" y="470"/>
                </a:cubicBezTo>
                <a:cubicBezTo>
                  <a:pt x="1588" y="477"/>
                  <a:pt x="1596" y="476"/>
                  <a:pt x="1596" y="484"/>
                </a:cubicBezTo>
                <a:cubicBezTo>
                  <a:pt x="1607" y="483"/>
                  <a:pt x="1624" y="477"/>
                  <a:pt x="1629" y="466"/>
                </a:cubicBezTo>
                <a:cubicBezTo>
                  <a:pt x="1638" y="467"/>
                  <a:pt x="1638" y="464"/>
                  <a:pt x="1644" y="460"/>
                </a:cubicBezTo>
                <a:cubicBezTo>
                  <a:pt x="1645" y="470"/>
                  <a:pt x="1644" y="478"/>
                  <a:pt x="1645" y="491"/>
                </a:cubicBezTo>
                <a:cubicBezTo>
                  <a:pt x="1645" y="493"/>
                  <a:pt x="1640" y="491"/>
                  <a:pt x="1637" y="493"/>
                </a:cubicBezTo>
                <a:cubicBezTo>
                  <a:pt x="1640" y="498"/>
                  <a:pt x="1645" y="495"/>
                  <a:pt x="1650" y="497"/>
                </a:cubicBezTo>
                <a:cubicBezTo>
                  <a:pt x="1649" y="500"/>
                  <a:pt x="1642" y="501"/>
                  <a:pt x="1643" y="497"/>
                </a:cubicBezTo>
                <a:cubicBezTo>
                  <a:pt x="1640" y="498"/>
                  <a:pt x="1640" y="499"/>
                  <a:pt x="1642" y="501"/>
                </a:cubicBezTo>
                <a:cubicBezTo>
                  <a:pt x="1629" y="499"/>
                  <a:pt x="1602" y="487"/>
                  <a:pt x="1603" y="504"/>
                </a:cubicBezTo>
                <a:cubicBezTo>
                  <a:pt x="1590" y="501"/>
                  <a:pt x="1578" y="494"/>
                  <a:pt x="1562" y="499"/>
                </a:cubicBezTo>
                <a:cubicBezTo>
                  <a:pt x="1563" y="504"/>
                  <a:pt x="1561" y="506"/>
                  <a:pt x="1558" y="508"/>
                </a:cubicBezTo>
                <a:cubicBezTo>
                  <a:pt x="1550" y="503"/>
                  <a:pt x="1541" y="508"/>
                  <a:pt x="1534" y="511"/>
                </a:cubicBezTo>
                <a:cubicBezTo>
                  <a:pt x="1547" y="510"/>
                  <a:pt x="1553" y="522"/>
                  <a:pt x="1567" y="525"/>
                </a:cubicBezTo>
                <a:cubicBezTo>
                  <a:pt x="1566" y="526"/>
                  <a:pt x="1566" y="527"/>
                  <a:pt x="1566" y="529"/>
                </a:cubicBezTo>
                <a:cubicBezTo>
                  <a:pt x="1565" y="532"/>
                  <a:pt x="1559" y="530"/>
                  <a:pt x="1556" y="531"/>
                </a:cubicBezTo>
                <a:cubicBezTo>
                  <a:pt x="1559" y="536"/>
                  <a:pt x="1563" y="539"/>
                  <a:pt x="1566" y="542"/>
                </a:cubicBezTo>
                <a:cubicBezTo>
                  <a:pt x="1561" y="550"/>
                  <a:pt x="1567" y="554"/>
                  <a:pt x="1562" y="561"/>
                </a:cubicBezTo>
                <a:cubicBezTo>
                  <a:pt x="1548" y="556"/>
                  <a:pt x="1540" y="565"/>
                  <a:pt x="1525" y="566"/>
                </a:cubicBezTo>
                <a:cubicBezTo>
                  <a:pt x="1529" y="569"/>
                  <a:pt x="1533" y="567"/>
                  <a:pt x="1538" y="565"/>
                </a:cubicBezTo>
                <a:cubicBezTo>
                  <a:pt x="1538" y="569"/>
                  <a:pt x="1538" y="569"/>
                  <a:pt x="1538" y="569"/>
                </a:cubicBezTo>
                <a:cubicBezTo>
                  <a:pt x="1534" y="573"/>
                  <a:pt x="1524" y="570"/>
                  <a:pt x="1518" y="572"/>
                </a:cubicBezTo>
                <a:cubicBezTo>
                  <a:pt x="1519" y="567"/>
                  <a:pt x="1523" y="566"/>
                  <a:pt x="1521" y="558"/>
                </a:cubicBezTo>
                <a:cubicBezTo>
                  <a:pt x="1517" y="558"/>
                  <a:pt x="1511" y="557"/>
                  <a:pt x="1503" y="557"/>
                </a:cubicBezTo>
                <a:cubicBezTo>
                  <a:pt x="1502" y="557"/>
                  <a:pt x="1502" y="554"/>
                  <a:pt x="1499" y="555"/>
                </a:cubicBezTo>
                <a:cubicBezTo>
                  <a:pt x="1500" y="552"/>
                  <a:pt x="1504" y="552"/>
                  <a:pt x="1503" y="548"/>
                </a:cubicBezTo>
                <a:cubicBezTo>
                  <a:pt x="1500" y="548"/>
                  <a:pt x="1499" y="548"/>
                  <a:pt x="1499" y="551"/>
                </a:cubicBezTo>
                <a:cubicBezTo>
                  <a:pt x="1495" y="547"/>
                  <a:pt x="1500" y="541"/>
                  <a:pt x="1497" y="536"/>
                </a:cubicBezTo>
                <a:cubicBezTo>
                  <a:pt x="1511" y="531"/>
                  <a:pt x="1533" y="530"/>
                  <a:pt x="1553" y="527"/>
                </a:cubicBezTo>
                <a:cubicBezTo>
                  <a:pt x="1548" y="523"/>
                  <a:pt x="1544" y="519"/>
                  <a:pt x="1536" y="518"/>
                </a:cubicBezTo>
                <a:cubicBezTo>
                  <a:pt x="1534" y="520"/>
                  <a:pt x="1534" y="523"/>
                  <a:pt x="1533" y="525"/>
                </a:cubicBezTo>
                <a:cubicBezTo>
                  <a:pt x="1527" y="521"/>
                  <a:pt x="1515" y="524"/>
                  <a:pt x="1512" y="516"/>
                </a:cubicBezTo>
                <a:cubicBezTo>
                  <a:pt x="1514" y="513"/>
                  <a:pt x="1516" y="514"/>
                  <a:pt x="1519" y="515"/>
                </a:cubicBezTo>
                <a:cubicBezTo>
                  <a:pt x="1514" y="507"/>
                  <a:pt x="1492" y="512"/>
                  <a:pt x="1487" y="516"/>
                </a:cubicBezTo>
                <a:cubicBezTo>
                  <a:pt x="1487" y="519"/>
                  <a:pt x="1487" y="523"/>
                  <a:pt x="1488" y="524"/>
                </a:cubicBezTo>
                <a:cubicBezTo>
                  <a:pt x="1469" y="531"/>
                  <a:pt x="1435" y="511"/>
                  <a:pt x="1428" y="532"/>
                </a:cubicBezTo>
                <a:cubicBezTo>
                  <a:pt x="1427" y="537"/>
                  <a:pt x="1431" y="536"/>
                  <a:pt x="1434" y="537"/>
                </a:cubicBezTo>
                <a:cubicBezTo>
                  <a:pt x="1433" y="543"/>
                  <a:pt x="1428" y="543"/>
                  <a:pt x="1427" y="549"/>
                </a:cubicBezTo>
                <a:cubicBezTo>
                  <a:pt x="1431" y="545"/>
                  <a:pt x="1430" y="545"/>
                  <a:pt x="1437" y="545"/>
                </a:cubicBezTo>
                <a:cubicBezTo>
                  <a:pt x="1431" y="552"/>
                  <a:pt x="1421" y="555"/>
                  <a:pt x="1417" y="563"/>
                </a:cubicBezTo>
                <a:cubicBezTo>
                  <a:pt x="1416" y="560"/>
                  <a:pt x="1411" y="560"/>
                  <a:pt x="1409" y="559"/>
                </a:cubicBezTo>
                <a:cubicBezTo>
                  <a:pt x="1409" y="556"/>
                  <a:pt x="1412" y="557"/>
                  <a:pt x="1411" y="553"/>
                </a:cubicBezTo>
                <a:cubicBezTo>
                  <a:pt x="1409" y="554"/>
                  <a:pt x="1405" y="551"/>
                  <a:pt x="1408" y="551"/>
                </a:cubicBezTo>
                <a:cubicBezTo>
                  <a:pt x="1408" y="547"/>
                  <a:pt x="1405" y="552"/>
                  <a:pt x="1406" y="555"/>
                </a:cubicBezTo>
                <a:cubicBezTo>
                  <a:pt x="1398" y="556"/>
                  <a:pt x="1396" y="548"/>
                  <a:pt x="1388" y="553"/>
                </a:cubicBezTo>
                <a:cubicBezTo>
                  <a:pt x="1387" y="551"/>
                  <a:pt x="1384" y="550"/>
                  <a:pt x="1384" y="546"/>
                </a:cubicBezTo>
                <a:cubicBezTo>
                  <a:pt x="1373" y="547"/>
                  <a:pt x="1373" y="547"/>
                  <a:pt x="1373" y="547"/>
                </a:cubicBezTo>
                <a:cubicBezTo>
                  <a:pt x="1374" y="554"/>
                  <a:pt x="1369" y="556"/>
                  <a:pt x="1368" y="565"/>
                </a:cubicBezTo>
                <a:cubicBezTo>
                  <a:pt x="1364" y="558"/>
                  <a:pt x="1361" y="574"/>
                  <a:pt x="1352" y="567"/>
                </a:cubicBezTo>
                <a:cubicBezTo>
                  <a:pt x="1359" y="567"/>
                  <a:pt x="1351" y="562"/>
                  <a:pt x="1356" y="564"/>
                </a:cubicBezTo>
                <a:cubicBezTo>
                  <a:pt x="1358" y="564"/>
                  <a:pt x="1356" y="558"/>
                  <a:pt x="1355" y="557"/>
                </a:cubicBezTo>
                <a:cubicBezTo>
                  <a:pt x="1357" y="552"/>
                  <a:pt x="1368" y="554"/>
                  <a:pt x="1371" y="552"/>
                </a:cubicBezTo>
                <a:cubicBezTo>
                  <a:pt x="1369" y="547"/>
                  <a:pt x="1357" y="552"/>
                  <a:pt x="1354" y="548"/>
                </a:cubicBezTo>
                <a:cubicBezTo>
                  <a:pt x="1355" y="544"/>
                  <a:pt x="1362" y="545"/>
                  <a:pt x="1366" y="543"/>
                </a:cubicBezTo>
                <a:cubicBezTo>
                  <a:pt x="1365" y="532"/>
                  <a:pt x="1351" y="535"/>
                  <a:pt x="1344" y="531"/>
                </a:cubicBezTo>
                <a:cubicBezTo>
                  <a:pt x="1348" y="528"/>
                  <a:pt x="1357" y="530"/>
                  <a:pt x="1361" y="527"/>
                </a:cubicBezTo>
                <a:cubicBezTo>
                  <a:pt x="1361" y="526"/>
                  <a:pt x="1360" y="525"/>
                  <a:pt x="1360" y="523"/>
                </a:cubicBezTo>
                <a:cubicBezTo>
                  <a:pt x="1366" y="522"/>
                  <a:pt x="1368" y="525"/>
                  <a:pt x="1371" y="528"/>
                </a:cubicBezTo>
                <a:cubicBezTo>
                  <a:pt x="1371" y="531"/>
                  <a:pt x="1367" y="526"/>
                  <a:pt x="1366" y="530"/>
                </a:cubicBezTo>
                <a:cubicBezTo>
                  <a:pt x="1377" y="545"/>
                  <a:pt x="1395" y="533"/>
                  <a:pt x="1414" y="534"/>
                </a:cubicBezTo>
                <a:cubicBezTo>
                  <a:pt x="1412" y="528"/>
                  <a:pt x="1405" y="530"/>
                  <a:pt x="1398" y="531"/>
                </a:cubicBezTo>
                <a:cubicBezTo>
                  <a:pt x="1394" y="529"/>
                  <a:pt x="1396" y="526"/>
                  <a:pt x="1398" y="523"/>
                </a:cubicBezTo>
                <a:cubicBezTo>
                  <a:pt x="1402" y="524"/>
                  <a:pt x="1402" y="522"/>
                  <a:pt x="1407" y="524"/>
                </a:cubicBezTo>
                <a:cubicBezTo>
                  <a:pt x="1405" y="516"/>
                  <a:pt x="1415" y="519"/>
                  <a:pt x="1420" y="518"/>
                </a:cubicBezTo>
                <a:cubicBezTo>
                  <a:pt x="1411" y="504"/>
                  <a:pt x="1398" y="526"/>
                  <a:pt x="1388" y="515"/>
                </a:cubicBezTo>
                <a:cubicBezTo>
                  <a:pt x="1384" y="514"/>
                  <a:pt x="1385" y="518"/>
                  <a:pt x="1383" y="518"/>
                </a:cubicBezTo>
                <a:cubicBezTo>
                  <a:pt x="1380" y="515"/>
                  <a:pt x="1376" y="512"/>
                  <a:pt x="1371" y="510"/>
                </a:cubicBezTo>
                <a:cubicBezTo>
                  <a:pt x="1364" y="518"/>
                  <a:pt x="1358" y="513"/>
                  <a:pt x="1350" y="517"/>
                </a:cubicBezTo>
                <a:cubicBezTo>
                  <a:pt x="1323" y="502"/>
                  <a:pt x="1387" y="508"/>
                  <a:pt x="1395" y="501"/>
                </a:cubicBezTo>
                <a:cubicBezTo>
                  <a:pt x="1401" y="501"/>
                  <a:pt x="1400" y="507"/>
                  <a:pt x="1404" y="509"/>
                </a:cubicBezTo>
                <a:cubicBezTo>
                  <a:pt x="1411" y="507"/>
                  <a:pt x="1415" y="501"/>
                  <a:pt x="1425" y="501"/>
                </a:cubicBezTo>
                <a:cubicBezTo>
                  <a:pt x="1421" y="499"/>
                  <a:pt x="1414" y="498"/>
                  <a:pt x="1406" y="497"/>
                </a:cubicBezTo>
                <a:cubicBezTo>
                  <a:pt x="1414" y="495"/>
                  <a:pt x="1426" y="491"/>
                  <a:pt x="1431" y="490"/>
                </a:cubicBezTo>
                <a:cubicBezTo>
                  <a:pt x="1431" y="486"/>
                  <a:pt x="1434" y="485"/>
                  <a:pt x="1432" y="481"/>
                </a:cubicBezTo>
                <a:cubicBezTo>
                  <a:pt x="1440" y="480"/>
                  <a:pt x="1444" y="479"/>
                  <a:pt x="1446" y="475"/>
                </a:cubicBezTo>
                <a:cubicBezTo>
                  <a:pt x="1447" y="477"/>
                  <a:pt x="1449" y="490"/>
                  <a:pt x="1442" y="492"/>
                </a:cubicBezTo>
                <a:cubicBezTo>
                  <a:pt x="1443" y="494"/>
                  <a:pt x="1444" y="495"/>
                  <a:pt x="1447" y="495"/>
                </a:cubicBezTo>
                <a:cubicBezTo>
                  <a:pt x="1446" y="498"/>
                  <a:pt x="1441" y="495"/>
                  <a:pt x="1441" y="499"/>
                </a:cubicBezTo>
                <a:cubicBezTo>
                  <a:pt x="1442" y="506"/>
                  <a:pt x="1444" y="497"/>
                  <a:pt x="1447" y="498"/>
                </a:cubicBezTo>
                <a:cubicBezTo>
                  <a:pt x="1446" y="502"/>
                  <a:pt x="1443" y="505"/>
                  <a:pt x="1445" y="511"/>
                </a:cubicBezTo>
                <a:cubicBezTo>
                  <a:pt x="1449" y="513"/>
                  <a:pt x="1452" y="515"/>
                  <a:pt x="1457" y="516"/>
                </a:cubicBezTo>
                <a:cubicBezTo>
                  <a:pt x="1456" y="512"/>
                  <a:pt x="1456" y="512"/>
                  <a:pt x="1457" y="508"/>
                </a:cubicBezTo>
                <a:cubicBezTo>
                  <a:pt x="1464" y="507"/>
                  <a:pt x="1470" y="509"/>
                  <a:pt x="1474" y="507"/>
                </a:cubicBezTo>
                <a:cubicBezTo>
                  <a:pt x="1474" y="503"/>
                  <a:pt x="1468" y="505"/>
                  <a:pt x="1465" y="505"/>
                </a:cubicBezTo>
                <a:cubicBezTo>
                  <a:pt x="1466" y="500"/>
                  <a:pt x="1474" y="501"/>
                  <a:pt x="1463" y="501"/>
                </a:cubicBezTo>
                <a:cubicBezTo>
                  <a:pt x="1466" y="498"/>
                  <a:pt x="1464" y="489"/>
                  <a:pt x="1461" y="487"/>
                </a:cubicBezTo>
                <a:cubicBezTo>
                  <a:pt x="1461" y="482"/>
                  <a:pt x="1470" y="484"/>
                  <a:pt x="1466" y="478"/>
                </a:cubicBezTo>
                <a:cubicBezTo>
                  <a:pt x="1474" y="477"/>
                  <a:pt x="1474" y="477"/>
                  <a:pt x="1474" y="477"/>
                </a:cubicBezTo>
                <a:cubicBezTo>
                  <a:pt x="1470" y="473"/>
                  <a:pt x="1472" y="472"/>
                  <a:pt x="1479" y="472"/>
                </a:cubicBezTo>
                <a:cubicBezTo>
                  <a:pt x="1474" y="468"/>
                  <a:pt x="1464" y="471"/>
                  <a:pt x="1456" y="465"/>
                </a:cubicBezTo>
                <a:cubicBezTo>
                  <a:pt x="1458" y="459"/>
                  <a:pt x="1465" y="458"/>
                  <a:pt x="1473" y="459"/>
                </a:cubicBezTo>
                <a:cubicBezTo>
                  <a:pt x="1474" y="453"/>
                  <a:pt x="1468" y="455"/>
                  <a:pt x="1464" y="455"/>
                </a:cubicBezTo>
                <a:cubicBezTo>
                  <a:pt x="1452" y="449"/>
                  <a:pt x="1442" y="447"/>
                  <a:pt x="1429" y="440"/>
                </a:cubicBezTo>
                <a:cubicBezTo>
                  <a:pt x="1422" y="443"/>
                  <a:pt x="1417" y="445"/>
                  <a:pt x="1411" y="452"/>
                </a:cubicBezTo>
                <a:cubicBezTo>
                  <a:pt x="1405" y="451"/>
                  <a:pt x="1403" y="446"/>
                  <a:pt x="1398" y="443"/>
                </a:cubicBezTo>
                <a:cubicBezTo>
                  <a:pt x="1395" y="443"/>
                  <a:pt x="1394" y="445"/>
                  <a:pt x="1392" y="446"/>
                </a:cubicBezTo>
                <a:cubicBezTo>
                  <a:pt x="1393" y="453"/>
                  <a:pt x="1389" y="456"/>
                  <a:pt x="1394" y="459"/>
                </a:cubicBezTo>
                <a:cubicBezTo>
                  <a:pt x="1385" y="461"/>
                  <a:pt x="1380" y="449"/>
                  <a:pt x="1375" y="443"/>
                </a:cubicBezTo>
                <a:cubicBezTo>
                  <a:pt x="1355" y="440"/>
                  <a:pt x="1336" y="448"/>
                  <a:pt x="1319" y="455"/>
                </a:cubicBezTo>
                <a:cubicBezTo>
                  <a:pt x="1314" y="454"/>
                  <a:pt x="1311" y="452"/>
                  <a:pt x="1312" y="445"/>
                </a:cubicBezTo>
                <a:cubicBezTo>
                  <a:pt x="1303" y="441"/>
                  <a:pt x="1280" y="436"/>
                  <a:pt x="1275" y="448"/>
                </a:cubicBezTo>
                <a:cubicBezTo>
                  <a:pt x="1274" y="454"/>
                  <a:pt x="1279" y="452"/>
                  <a:pt x="1278" y="456"/>
                </a:cubicBezTo>
                <a:cubicBezTo>
                  <a:pt x="1269" y="463"/>
                  <a:pt x="1261" y="454"/>
                  <a:pt x="1247" y="458"/>
                </a:cubicBezTo>
                <a:cubicBezTo>
                  <a:pt x="1243" y="457"/>
                  <a:pt x="1246" y="456"/>
                  <a:pt x="1246" y="452"/>
                </a:cubicBezTo>
                <a:cubicBezTo>
                  <a:pt x="1238" y="452"/>
                  <a:pt x="1232" y="456"/>
                  <a:pt x="1226" y="460"/>
                </a:cubicBezTo>
                <a:cubicBezTo>
                  <a:pt x="1216" y="456"/>
                  <a:pt x="1212" y="458"/>
                  <a:pt x="1207" y="462"/>
                </a:cubicBezTo>
                <a:cubicBezTo>
                  <a:pt x="1210" y="457"/>
                  <a:pt x="1214" y="453"/>
                  <a:pt x="1217" y="448"/>
                </a:cubicBezTo>
                <a:cubicBezTo>
                  <a:pt x="1216" y="436"/>
                  <a:pt x="1201" y="440"/>
                  <a:pt x="1197" y="430"/>
                </a:cubicBezTo>
                <a:cubicBezTo>
                  <a:pt x="1185" y="434"/>
                  <a:pt x="1171" y="441"/>
                  <a:pt x="1158" y="447"/>
                </a:cubicBezTo>
                <a:cubicBezTo>
                  <a:pt x="1157" y="452"/>
                  <a:pt x="1161" y="452"/>
                  <a:pt x="1161" y="458"/>
                </a:cubicBezTo>
                <a:cubicBezTo>
                  <a:pt x="1168" y="456"/>
                  <a:pt x="1167" y="462"/>
                  <a:pt x="1172" y="464"/>
                </a:cubicBezTo>
                <a:cubicBezTo>
                  <a:pt x="1172" y="467"/>
                  <a:pt x="1169" y="467"/>
                  <a:pt x="1168" y="469"/>
                </a:cubicBezTo>
                <a:cubicBezTo>
                  <a:pt x="1164" y="467"/>
                  <a:pt x="1167" y="466"/>
                  <a:pt x="1165" y="461"/>
                </a:cubicBezTo>
                <a:cubicBezTo>
                  <a:pt x="1147" y="460"/>
                  <a:pt x="1131" y="459"/>
                  <a:pt x="1122" y="443"/>
                </a:cubicBezTo>
                <a:cubicBezTo>
                  <a:pt x="1122" y="440"/>
                  <a:pt x="1127" y="442"/>
                  <a:pt x="1129" y="441"/>
                </a:cubicBezTo>
                <a:cubicBezTo>
                  <a:pt x="1125" y="439"/>
                  <a:pt x="1120" y="438"/>
                  <a:pt x="1119" y="432"/>
                </a:cubicBezTo>
                <a:cubicBezTo>
                  <a:pt x="1120" y="427"/>
                  <a:pt x="1128" y="428"/>
                  <a:pt x="1129" y="424"/>
                </a:cubicBezTo>
                <a:cubicBezTo>
                  <a:pt x="1129" y="418"/>
                  <a:pt x="1123" y="420"/>
                  <a:pt x="1120" y="417"/>
                </a:cubicBezTo>
                <a:cubicBezTo>
                  <a:pt x="1128" y="395"/>
                  <a:pt x="1104" y="397"/>
                  <a:pt x="1094" y="394"/>
                </a:cubicBezTo>
                <a:cubicBezTo>
                  <a:pt x="1099" y="387"/>
                  <a:pt x="1108" y="391"/>
                  <a:pt x="1116" y="387"/>
                </a:cubicBezTo>
                <a:cubicBezTo>
                  <a:pt x="1118" y="391"/>
                  <a:pt x="1121" y="397"/>
                  <a:pt x="1127" y="398"/>
                </a:cubicBezTo>
                <a:cubicBezTo>
                  <a:pt x="1135" y="423"/>
                  <a:pt x="1168" y="429"/>
                  <a:pt x="1190" y="413"/>
                </a:cubicBezTo>
                <a:cubicBezTo>
                  <a:pt x="1195" y="404"/>
                  <a:pt x="1194" y="389"/>
                  <a:pt x="1208" y="388"/>
                </a:cubicBezTo>
                <a:cubicBezTo>
                  <a:pt x="1210" y="388"/>
                  <a:pt x="1206" y="394"/>
                  <a:pt x="1208" y="397"/>
                </a:cubicBezTo>
                <a:cubicBezTo>
                  <a:pt x="1218" y="398"/>
                  <a:pt x="1216" y="388"/>
                  <a:pt x="1225" y="392"/>
                </a:cubicBezTo>
                <a:cubicBezTo>
                  <a:pt x="1225" y="391"/>
                  <a:pt x="1224" y="391"/>
                  <a:pt x="1223" y="391"/>
                </a:cubicBezTo>
                <a:cubicBezTo>
                  <a:pt x="1221" y="391"/>
                  <a:pt x="1223" y="389"/>
                  <a:pt x="1223" y="387"/>
                </a:cubicBezTo>
                <a:cubicBezTo>
                  <a:pt x="1219" y="386"/>
                  <a:pt x="1216" y="386"/>
                  <a:pt x="1213" y="385"/>
                </a:cubicBezTo>
                <a:cubicBezTo>
                  <a:pt x="1217" y="381"/>
                  <a:pt x="1221" y="381"/>
                  <a:pt x="1228" y="383"/>
                </a:cubicBezTo>
                <a:cubicBezTo>
                  <a:pt x="1229" y="380"/>
                  <a:pt x="1230" y="377"/>
                  <a:pt x="1233" y="376"/>
                </a:cubicBezTo>
                <a:cubicBezTo>
                  <a:pt x="1240" y="377"/>
                  <a:pt x="1230" y="381"/>
                  <a:pt x="1230" y="383"/>
                </a:cubicBezTo>
                <a:cubicBezTo>
                  <a:pt x="1231" y="384"/>
                  <a:pt x="1235" y="387"/>
                  <a:pt x="1235" y="387"/>
                </a:cubicBezTo>
                <a:cubicBezTo>
                  <a:pt x="1232" y="395"/>
                  <a:pt x="1221" y="394"/>
                  <a:pt x="1223" y="405"/>
                </a:cubicBezTo>
                <a:cubicBezTo>
                  <a:pt x="1216" y="406"/>
                  <a:pt x="1201" y="405"/>
                  <a:pt x="1199" y="415"/>
                </a:cubicBezTo>
                <a:cubicBezTo>
                  <a:pt x="1201" y="420"/>
                  <a:pt x="1207" y="421"/>
                  <a:pt x="1209" y="424"/>
                </a:cubicBezTo>
                <a:cubicBezTo>
                  <a:pt x="1200" y="436"/>
                  <a:pt x="1235" y="441"/>
                  <a:pt x="1242" y="431"/>
                </a:cubicBezTo>
                <a:cubicBezTo>
                  <a:pt x="1240" y="426"/>
                  <a:pt x="1244" y="418"/>
                  <a:pt x="1252" y="418"/>
                </a:cubicBezTo>
                <a:cubicBezTo>
                  <a:pt x="1244" y="416"/>
                  <a:pt x="1237" y="413"/>
                  <a:pt x="1234" y="406"/>
                </a:cubicBezTo>
                <a:cubicBezTo>
                  <a:pt x="1235" y="401"/>
                  <a:pt x="1240" y="406"/>
                  <a:pt x="1243" y="402"/>
                </a:cubicBezTo>
                <a:cubicBezTo>
                  <a:pt x="1245" y="396"/>
                  <a:pt x="1248" y="390"/>
                  <a:pt x="1255" y="388"/>
                </a:cubicBezTo>
                <a:cubicBezTo>
                  <a:pt x="1254" y="382"/>
                  <a:pt x="1250" y="379"/>
                  <a:pt x="1248" y="374"/>
                </a:cubicBezTo>
                <a:cubicBezTo>
                  <a:pt x="1248" y="373"/>
                  <a:pt x="1249" y="372"/>
                  <a:pt x="1249" y="371"/>
                </a:cubicBezTo>
                <a:cubicBezTo>
                  <a:pt x="1256" y="370"/>
                  <a:pt x="1256" y="377"/>
                  <a:pt x="1261" y="377"/>
                </a:cubicBezTo>
                <a:cubicBezTo>
                  <a:pt x="1261" y="382"/>
                  <a:pt x="1259" y="383"/>
                  <a:pt x="1259" y="388"/>
                </a:cubicBezTo>
                <a:cubicBezTo>
                  <a:pt x="1266" y="393"/>
                  <a:pt x="1271" y="391"/>
                  <a:pt x="1279" y="389"/>
                </a:cubicBezTo>
                <a:cubicBezTo>
                  <a:pt x="1277" y="384"/>
                  <a:pt x="1270" y="381"/>
                  <a:pt x="1273" y="374"/>
                </a:cubicBezTo>
                <a:cubicBezTo>
                  <a:pt x="1269" y="372"/>
                  <a:pt x="1261" y="369"/>
                  <a:pt x="1265" y="362"/>
                </a:cubicBezTo>
                <a:cubicBezTo>
                  <a:pt x="1275" y="379"/>
                  <a:pt x="1303" y="377"/>
                  <a:pt x="1324" y="381"/>
                </a:cubicBezTo>
                <a:cubicBezTo>
                  <a:pt x="1316" y="389"/>
                  <a:pt x="1340" y="384"/>
                  <a:pt x="1343" y="383"/>
                </a:cubicBezTo>
                <a:cubicBezTo>
                  <a:pt x="1342" y="381"/>
                  <a:pt x="1341" y="379"/>
                  <a:pt x="1337" y="379"/>
                </a:cubicBezTo>
                <a:cubicBezTo>
                  <a:pt x="1337" y="375"/>
                  <a:pt x="1340" y="374"/>
                  <a:pt x="1342" y="372"/>
                </a:cubicBezTo>
                <a:cubicBezTo>
                  <a:pt x="1346" y="376"/>
                  <a:pt x="1345" y="384"/>
                  <a:pt x="1349" y="391"/>
                </a:cubicBezTo>
                <a:cubicBezTo>
                  <a:pt x="1356" y="387"/>
                  <a:pt x="1359" y="392"/>
                  <a:pt x="1366" y="393"/>
                </a:cubicBezTo>
                <a:cubicBezTo>
                  <a:pt x="1367" y="401"/>
                  <a:pt x="1367" y="401"/>
                  <a:pt x="1367" y="401"/>
                </a:cubicBezTo>
                <a:cubicBezTo>
                  <a:pt x="1372" y="403"/>
                  <a:pt x="1377" y="408"/>
                  <a:pt x="1384" y="404"/>
                </a:cubicBezTo>
                <a:cubicBezTo>
                  <a:pt x="1389" y="408"/>
                  <a:pt x="1386" y="412"/>
                  <a:pt x="1386" y="418"/>
                </a:cubicBezTo>
                <a:cubicBezTo>
                  <a:pt x="1381" y="417"/>
                  <a:pt x="1380" y="420"/>
                  <a:pt x="1376" y="420"/>
                </a:cubicBezTo>
                <a:cubicBezTo>
                  <a:pt x="1376" y="418"/>
                  <a:pt x="1379" y="418"/>
                  <a:pt x="1378" y="415"/>
                </a:cubicBezTo>
                <a:cubicBezTo>
                  <a:pt x="1375" y="416"/>
                  <a:pt x="1376" y="413"/>
                  <a:pt x="1374" y="413"/>
                </a:cubicBezTo>
                <a:cubicBezTo>
                  <a:pt x="1368" y="412"/>
                  <a:pt x="1369" y="418"/>
                  <a:pt x="1366" y="420"/>
                </a:cubicBezTo>
                <a:cubicBezTo>
                  <a:pt x="1358" y="420"/>
                  <a:pt x="1355" y="419"/>
                  <a:pt x="1351" y="413"/>
                </a:cubicBezTo>
                <a:cubicBezTo>
                  <a:pt x="1353" y="408"/>
                  <a:pt x="1357" y="400"/>
                  <a:pt x="1353" y="394"/>
                </a:cubicBezTo>
                <a:cubicBezTo>
                  <a:pt x="1348" y="392"/>
                  <a:pt x="1320" y="398"/>
                  <a:pt x="1316" y="387"/>
                </a:cubicBezTo>
                <a:cubicBezTo>
                  <a:pt x="1308" y="391"/>
                  <a:pt x="1305" y="393"/>
                  <a:pt x="1295" y="393"/>
                </a:cubicBezTo>
                <a:cubicBezTo>
                  <a:pt x="1294" y="401"/>
                  <a:pt x="1300" y="401"/>
                  <a:pt x="1301" y="408"/>
                </a:cubicBezTo>
                <a:cubicBezTo>
                  <a:pt x="1319" y="415"/>
                  <a:pt x="1309" y="439"/>
                  <a:pt x="1334" y="438"/>
                </a:cubicBezTo>
                <a:cubicBezTo>
                  <a:pt x="1339" y="437"/>
                  <a:pt x="1344" y="433"/>
                  <a:pt x="1350" y="433"/>
                </a:cubicBezTo>
                <a:cubicBezTo>
                  <a:pt x="1357" y="432"/>
                  <a:pt x="1363" y="436"/>
                  <a:pt x="1371" y="436"/>
                </a:cubicBezTo>
                <a:cubicBezTo>
                  <a:pt x="1412" y="438"/>
                  <a:pt x="1450" y="430"/>
                  <a:pt x="1487" y="435"/>
                </a:cubicBezTo>
                <a:cubicBezTo>
                  <a:pt x="1487" y="433"/>
                  <a:pt x="1485" y="432"/>
                  <a:pt x="1483" y="432"/>
                </a:cubicBezTo>
                <a:cubicBezTo>
                  <a:pt x="1501" y="425"/>
                  <a:pt x="1513" y="429"/>
                  <a:pt x="1531" y="426"/>
                </a:cubicBezTo>
                <a:cubicBezTo>
                  <a:pt x="1514" y="424"/>
                  <a:pt x="1494" y="423"/>
                  <a:pt x="1472" y="432"/>
                </a:cubicBezTo>
                <a:cubicBezTo>
                  <a:pt x="1467" y="433"/>
                  <a:pt x="1467" y="428"/>
                  <a:pt x="1461" y="429"/>
                </a:cubicBezTo>
                <a:cubicBezTo>
                  <a:pt x="1461" y="425"/>
                  <a:pt x="1461" y="425"/>
                  <a:pt x="1461" y="425"/>
                </a:cubicBezTo>
                <a:cubicBezTo>
                  <a:pt x="1464" y="423"/>
                  <a:pt x="1469" y="423"/>
                  <a:pt x="1473" y="422"/>
                </a:cubicBezTo>
                <a:cubicBezTo>
                  <a:pt x="1460" y="418"/>
                  <a:pt x="1443" y="418"/>
                  <a:pt x="1435" y="409"/>
                </a:cubicBezTo>
                <a:cubicBezTo>
                  <a:pt x="1439" y="399"/>
                  <a:pt x="1446" y="393"/>
                  <a:pt x="1461" y="393"/>
                </a:cubicBezTo>
                <a:cubicBezTo>
                  <a:pt x="1455" y="391"/>
                  <a:pt x="1459" y="386"/>
                  <a:pt x="1455" y="385"/>
                </a:cubicBezTo>
                <a:cubicBezTo>
                  <a:pt x="1452" y="384"/>
                  <a:pt x="1453" y="387"/>
                  <a:pt x="1453" y="389"/>
                </a:cubicBezTo>
                <a:cubicBezTo>
                  <a:pt x="1447" y="391"/>
                  <a:pt x="1444" y="384"/>
                  <a:pt x="1440" y="387"/>
                </a:cubicBezTo>
                <a:cubicBezTo>
                  <a:pt x="1440" y="383"/>
                  <a:pt x="1444" y="383"/>
                  <a:pt x="1448" y="383"/>
                </a:cubicBezTo>
                <a:cubicBezTo>
                  <a:pt x="1443" y="381"/>
                  <a:pt x="1433" y="377"/>
                  <a:pt x="1427" y="381"/>
                </a:cubicBezTo>
                <a:cubicBezTo>
                  <a:pt x="1422" y="380"/>
                  <a:pt x="1421" y="375"/>
                  <a:pt x="1417" y="374"/>
                </a:cubicBezTo>
                <a:cubicBezTo>
                  <a:pt x="1418" y="373"/>
                  <a:pt x="1420" y="372"/>
                  <a:pt x="1422" y="370"/>
                </a:cubicBezTo>
                <a:cubicBezTo>
                  <a:pt x="1426" y="372"/>
                  <a:pt x="1428" y="375"/>
                  <a:pt x="1432" y="376"/>
                </a:cubicBezTo>
                <a:cubicBezTo>
                  <a:pt x="1438" y="376"/>
                  <a:pt x="1437" y="369"/>
                  <a:pt x="1445" y="370"/>
                </a:cubicBezTo>
                <a:cubicBezTo>
                  <a:pt x="1442" y="368"/>
                  <a:pt x="1444" y="366"/>
                  <a:pt x="1445" y="362"/>
                </a:cubicBezTo>
                <a:cubicBezTo>
                  <a:pt x="1433" y="365"/>
                  <a:pt x="1424" y="352"/>
                  <a:pt x="1419" y="362"/>
                </a:cubicBezTo>
                <a:cubicBezTo>
                  <a:pt x="1415" y="362"/>
                  <a:pt x="1413" y="358"/>
                  <a:pt x="1409" y="357"/>
                </a:cubicBezTo>
                <a:cubicBezTo>
                  <a:pt x="1412" y="351"/>
                  <a:pt x="1421" y="356"/>
                  <a:pt x="1427" y="355"/>
                </a:cubicBezTo>
                <a:cubicBezTo>
                  <a:pt x="1428" y="349"/>
                  <a:pt x="1421" y="351"/>
                  <a:pt x="1422" y="344"/>
                </a:cubicBezTo>
                <a:cubicBezTo>
                  <a:pt x="1413" y="349"/>
                  <a:pt x="1408" y="342"/>
                  <a:pt x="1403" y="339"/>
                </a:cubicBezTo>
                <a:cubicBezTo>
                  <a:pt x="1401" y="342"/>
                  <a:pt x="1393" y="343"/>
                  <a:pt x="1397" y="350"/>
                </a:cubicBezTo>
                <a:cubicBezTo>
                  <a:pt x="1384" y="350"/>
                  <a:pt x="1376" y="357"/>
                  <a:pt x="1362" y="350"/>
                </a:cubicBezTo>
                <a:cubicBezTo>
                  <a:pt x="1364" y="348"/>
                  <a:pt x="1366" y="343"/>
                  <a:pt x="1360" y="343"/>
                </a:cubicBezTo>
                <a:cubicBezTo>
                  <a:pt x="1359" y="348"/>
                  <a:pt x="1365" y="345"/>
                  <a:pt x="1362" y="348"/>
                </a:cubicBezTo>
                <a:cubicBezTo>
                  <a:pt x="1357" y="344"/>
                  <a:pt x="1349" y="347"/>
                  <a:pt x="1345" y="351"/>
                </a:cubicBezTo>
                <a:cubicBezTo>
                  <a:pt x="1343" y="349"/>
                  <a:pt x="1343" y="347"/>
                  <a:pt x="1341" y="345"/>
                </a:cubicBezTo>
                <a:cubicBezTo>
                  <a:pt x="1337" y="345"/>
                  <a:pt x="1340" y="350"/>
                  <a:pt x="1337" y="351"/>
                </a:cubicBezTo>
                <a:cubicBezTo>
                  <a:pt x="1332" y="347"/>
                  <a:pt x="1330" y="348"/>
                  <a:pt x="1322" y="348"/>
                </a:cubicBezTo>
                <a:cubicBezTo>
                  <a:pt x="1312" y="340"/>
                  <a:pt x="1320" y="327"/>
                  <a:pt x="1322" y="316"/>
                </a:cubicBezTo>
                <a:cubicBezTo>
                  <a:pt x="1346" y="311"/>
                  <a:pt x="1356" y="322"/>
                  <a:pt x="1382" y="315"/>
                </a:cubicBezTo>
                <a:cubicBezTo>
                  <a:pt x="1381" y="320"/>
                  <a:pt x="1376" y="319"/>
                  <a:pt x="1379" y="325"/>
                </a:cubicBezTo>
                <a:cubicBezTo>
                  <a:pt x="1365" y="320"/>
                  <a:pt x="1356" y="320"/>
                  <a:pt x="1339" y="322"/>
                </a:cubicBezTo>
                <a:cubicBezTo>
                  <a:pt x="1340" y="326"/>
                  <a:pt x="1345" y="326"/>
                  <a:pt x="1347" y="329"/>
                </a:cubicBezTo>
                <a:cubicBezTo>
                  <a:pt x="1351" y="329"/>
                  <a:pt x="1351" y="324"/>
                  <a:pt x="1356" y="326"/>
                </a:cubicBezTo>
                <a:cubicBezTo>
                  <a:pt x="1362" y="331"/>
                  <a:pt x="1352" y="335"/>
                  <a:pt x="1360" y="342"/>
                </a:cubicBezTo>
                <a:cubicBezTo>
                  <a:pt x="1362" y="341"/>
                  <a:pt x="1368" y="336"/>
                  <a:pt x="1371" y="340"/>
                </a:cubicBezTo>
                <a:cubicBezTo>
                  <a:pt x="1372" y="346"/>
                  <a:pt x="1367" y="338"/>
                  <a:pt x="1367" y="343"/>
                </a:cubicBezTo>
                <a:cubicBezTo>
                  <a:pt x="1368" y="349"/>
                  <a:pt x="1377" y="342"/>
                  <a:pt x="1382" y="342"/>
                </a:cubicBezTo>
                <a:cubicBezTo>
                  <a:pt x="1381" y="338"/>
                  <a:pt x="1377" y="339"/>
                  <a:pt x="1373" y="338"/>
                </a:cubicBezTo>
                <a:cubicBezTo>
                  <a:pt x="1376" y="336"/>
                  <a:pt x="1380" y="334"/>
                  <a:pt x="1385" y="334"/>
                </a:cubicBezTo>
                <a:cubicBezTo>
                  <a:pt x="1388" y="336"/>
                  <a:pt x="1382" y="337"/>
                  <a:pt x="1386" y="341"/>
                </a:cubicBezTo>
                <a:cubicBezTo>
                  <a:pt x="1400" y="343"/>
                  <a:pt x="1409" y="330"/>
                  <a:pt x="1414" y="319"/>
                </a:cubicBezTo>
                <a:cubicBezTo>
                  <a:pt x="1427" y="320"/>
                  <a:pt x="1432" y="314"/>
                  <a:pt x="1441" y="318"/>
                </a:cubicBezTo>
                <a:cubicBezTo>
                  <a:pt x="1437" y="310"/>
                  <a:pt x="1430" y="306"/>
                  <a:pt x="1420" y="301"/>
                </a:cubicBezTo>
                <a:cubicBezTo>
                  <a:pt x="1421" y="297"/>
                  <a:pt x="1423" y="294"/>
                  <a:pt x="1425" y="290"/>
                </a:cubicBezTo>
                <a:cubicBezTo>
                  <a:pt x="1436" y="290"/>
                  <a:pt x="1436" y="290"/>
                  <a:pt x="1436" y="290"/>
                </a:cubicBezTo>
                <a:cubicBezTo>
                  <a:pt x="1433" y="282"/>
                  <a:pt x="1426" y="284"/>
                  <a:pt x="1422" y="279"/>
                </a:cubicBezTo>
                <a:cubicBezTo>
                  <a:pt x="1419" y="283"/>
                  <a:pt x="1418" y="284"/>
                  <a:pt x="1420" y="289"/>
                </a:cubicBezTo>
                <a:cubicBezTo>
                  <a:pt x="1405" y="285"/>
                  <a:pt x="1419" y="278"/>
                  <a:pt x="1401" y="271"/>
                </a:cubicBezTo>
                <a:cubicBezTo>
                  <a:pt x="1401" y="268"/>
                  <a:pt x="1402" y="266"/>
                  <a:pt x="1404" y="265"/>
                </a:cubicBezTo>
                <a:cubicBezTo>
                  <a:pt x="1400" y="263"/>
                  <a:pt x="1395" y="262"/>
                  <a:pt x="1393" y="259"/>
                </a:cubicBezTo>
                <a:cubicBezTo>
                  <a:pt x="1395" y="265"/>
                  <a:pt x="1392" y="273"/>
                  <a:pt x="1399" y="278"/>
                </a:cubicBezTo>
                <a:cubicBezTo>
                  <a:pt x="1397" y="283"/>
                  <a:pt x="1395" y="288"/>
                  <a:pt x="1393" y="293"/>
                </a:cubicBezTo>
                <a:cubicBezTo>
                  <a:pt x="1386" y="290"/>
                  <a:pt x="1385" y="281"/>
                  <a:pt x="1372" y="284"/>
                </a:cubicBezTo>
                <a:cubicBezTo>
                  <a:pt x="1378" y="292"/>
                  <a:pt x="1394" y="288"/>
                  <a:pt x="1393" y="302"/>
                </a:cubicBezTo>
                <a:cubicBezTo>
                  <a:pt x="1399" y="305"/>
                  <a:pt x="1407" y="304"/>
                  <a:pt x="1407" y="296"/>
                </a:cubicBezTo>
                <a:cubicBezTo>
                  <a:pt x="1412" y="296"/>
                  <a:pt x="1410" y="304"/>
                  <a:pt x="1415" y="304"/>
                </a:cubicBezTo>
                <a:cubicBezTo>
                  <a:pt x="1410" y="309"/>
                  <a:pt x="1403" y="304"/>
                  <a:pt x="1400" y="310"/>
                </a:cubicBezTo>
                <a:cubicBezTo>
                  <a:pt x="1391" y="306"/>
                  <a:pt x="1382" y="308"/>
                  <a:pt x="1370" y="305"/>
                </a:cubicBezTo>
                <a:cubicBezTo>
                  <a:pt x="1369" y="299"/>
                  <a:pt x="1372" y="297"/>
                  <a:pt x="1373" y="293"/>
                </a:cubicBezTo>
                <a:cubicBezTo>
                  <a:pt x="1363" y="289"/>
                  <a:pt x="1363" y="279"/>
                  <a:pt x="1362" y="273"/>
                </a:cubicBezTo>
                <a:cubicBezTo>
                  <a:pt x="1365" y="269"/>
                  <a:pt x="1373" y="271"/>
                  <a:pt x="1373" y="264"/>
                </a:cubicBezTo>
                <a:cubicBezTo>
                  <a:pt x="1366" y="264"/>
                  <a:pt x="1364" y="259"/>
                  <a:pt x="1361" y="255"/>
                </a:cubicBezTo>
                <a:cubicBezTo>
                  <a:pt x="1358" y="259"/>
                  <a:pt x="1355" y="254"/>
                  <a:pt x="1349" y="256"/>
                </a:cubicBezTo>
                <a:cubicBezTo>
                  <a:pt x="1348" y="268"/>
                  <a:pt x="1331" y="281"/>
                  <a:pt x="1323" y="280"/>
                </a:cubicBezTo>
                <a:cubicBezTo>
                  <a:pt x="1318" y="285"/>
                  <a:pt x="1316" y="295"/>
                  <a:pt x="1309" y="299"/>
                </a:cubicBezTo>
                <a:cubicBezTo>
                  <a:pt x="1311" y="301"/>
                  <a:pt x="1312" y="305"/>
                  <a:pt x="1314" y="307"/>
                </a:cubicBezTo>
                <a:cubicBezTo>
                  <a:pt x="1307" y="311"/>
                  <a:pt x="1297" y="311"/>
                  <a:pt x="1287" y="311"/>
                </a:cubicBezTo>
                <a:cubicBezTo>
                  <a:pt x="1289" y="318"/>
                  <a:pt x="1277" y="327"/>
                  <a:pt x="1270" y="326"/>
                </a:cubicBezTo>
                <a:cubicBezTo>
                  <a:pt x="1268" y="332"/>
                  <a:pt x="1261" y="332"/>
                  <a:pt x="1262" y="341"/>
                </a:cubicBezTo>
                <a:cubicBezTo>
                  <a:pt x="1262" y="342"/>
                  <a:pt x="1255" y="340"/>
                  <a:pt x="1250" y="341"/>
                </a:cubicBezTo>
                <a:cubicBezTo>
                  <a:pt x="1250" y="346"/>
                  <a:pt x="1245" y="346"/>
                  <a:pt x="1245" y="351"/>
                </a:cubicBezTo>
                <a:cubicBezTo>
                  <a:pt x="1250" y="352"/>
                  <a:pt x="1252" y="356"/>
                  <a:pt x="1256" y="357"/>
                </a:cubicBezTo>
                <a:cubicBezTo>
                  <a:pt x="1247" y="366"/>
                  <a:pt x="1235" y="354"/>
                  <a:pt x="1230" y="364"/>
                </a:cubicBezTo>
                <a:cubicBezTo>
                  <a:pt x="1222" y="358"/>
                  <a:pt x="1217" y="363"/>
                  <a:pt x="1208" y="363"/>
                </a:cubicBezTo>
                <a:cubicBezTo>
                  <a:pt x="1210" y="365"/>
                  <a:pt x="1215" y="367"/>
                  <a:pt x="1217" y="364"/>
                </a:cubicBezTo>
                <a:cubicBezTo>
                  <a:pt x="1214" y="375"/>
                  <a:pt x="1201" y="374"/>
                  <a:pt x="1202" y="385"/>
                </a:cubicBezTo>
                <a:cubicBezTo>
                  <a:pt x="1191" y="382"/>
                  <a:pt x="1186" y="375"/>
                  <a:pt x="1190" y="363"/>
                </a:cubicBezTo>
                <a:cubicBezTo>
                  <a:pt x="1183" y="365"/>
                  <a:pt x="1186" y="356"/>
                  <a:pt x="1179" y="358"/>
                </a:cubicBezTo>
                <a:cubicBezTo>
                  <a:pt x="1180" y="362"/>
                  <a:pt x="1184" y="362"/>
                  <a:pt x="1180" y="365"/>
                </a:cubicBezTo>
                <a:cubicBezTo>
                  <a:pt x="1177" y="363"/>
                  <a:pt x="1178" y="361"/>
                  <a:pt x="1176" y="357"/>
                </a:cubicBezTo>
                <a:cubicBezTo>
                  <a:pt x="1170" y="358"/>
                  <a:pt x="1165" y="357"/>
                  <a:pt x="1162" y="355"/>
                </a:cubicBezTo>
                <a:cubicBezTo>
                  <a:pt x="1163" y="363"/>
                  <a:pt x="1153" y="361"/>
                  <a:pt x="1150" y="365"/>
                </a:cubicBezTo>
                <a:cubicBezTo>
                  <a:pt x="1146" y="361"/>
                  <a:pt x="1146" y="356"/>
                  <a:pt x="1145" y="353"/>
                </a:cubicBezTo>
                <a:cubicBezTo>
                  <a:pt x="1138" y="355"/>
                  <a:pt x="1129" y="354"/>
                  <a:pt x="1130" y="348"/>
                </a:cubicBezTo>
                <a:cubicBezTo>
                  <a:pt x="1128" y="348"/>
                  <a:pt x="1127" y="350"/>
                  <a:pt x="1125" y="350"/>
                </a:cubicBezTo>
                <a:cubicBezTo>
                  <a:pt x="1123" y="354"/>
                  <a:pt x="1125" y="353"/>
                  <a:pt x="1125" y="358"/>
                </a:cubicBezTo>
                <a:cubicBezTo>
                  <a:pt x="1123" y="358"/>
                  <a:pt x="1122" y="357"/>
                  <a:pt x="1121" y="355"/>
                </a:cubicBezTo>
                <a:cubicBezTo>
                  <a:pt x="1117" y="357"/>
                  <a:pt x="1122" y="361"/>
                  <a:pt x="1125" y="359"/>
                </a:cubicBezTo>
                <a:cubicBezTo>
                  <a:pt x="1125" y="362"/>
                  <a:pt x="1125" y="366"/>
                  <a:pt x="1127" y="367"/>
                </a:cubicBezTo>
                <a:cubicBezTo>
                  <a:pt x="1120" y="368"/>
                  <a:pt x="1119" y="363"/>
                  <a:pt x="1113" y="364"/>
                </a:cubicBezTo>
                <a:cubicBezTo>
                  <a:pt x="1116" y="370"/>
                  <a:pt x="1106" y="366"/>
                  <a:pt x="1101" y="366"/>
                </a:cubicBezTo>
                <a:cubicBezTo>
                  <a:pt x="1102" y="363"/>
                  <a:pt x="1104" y="361"/>
                  <a:pt x="1103" y="357"/>
                </a:cubicBezTo>
                <a:cubicBezTo>
                  <a:pt x="1098" y="354"/>
                  <a:pt x="1099" y="351"/>
                  <a:pt x="1094" y="350"/>
                </a:cubicBezTo>
                <a:cubicBezTo>
                  <a:pt x="1090" y="348"/>
                  <a:pt x="1091" y="353"/>
                  <a:pt x="1091" y="355"/>
                </a:cubicBezTo>
                <a:cubicBezTo>
                  <a:pt x="1086" y="352"/>
                  <a:pt x="1084" y="358"/>
                  <a:pt x="1079" y="360"/>
                </a:cubicBezTo>
                <a:cubicBezTo>
                  <a:pt x="1079" y="364"/>
                  <a:pt x="1083" y="366"/>
                  <a:pt x="1081" y="369"/>
                </a:cubicBezTo>
                <a:cubicBezTo>
                  <a:pt x="1068" y="365"/>
                  <a:pt x="1077" y="358"/>
                  <a:pt x="1069" y="348"/>
                </a:cubicBezTo>
                <a:cubicBezTo>
                  <a:pt x="1066" y="352"/>
                  <a:pt x="1065" y="347"/>
                  <a:pt x="1061" y="347"/>
                </a:cubicBezTo>
                <a:cubicBezTo>
                  <a:pt x="1063" y="353"/>
                  <a:pt x="1058" y="354"/>
                  <a:pt x="1053" y="354"/>
                </a:cubicBezTo>
                <a:cubicBezTo>
                  <a:pt x="1053" y="357"/>
                  <a:pt x="1056" y="356"/>
                  <a:pt x="1056" y="358"/>
                </a:cubicBezTo>
                <a:cubicBezTo>
                  <a:pt x="1055" y="364"/>
                  <a:pt x="1051" y="358"/>
                  <a:pt x="1045" y="360"/>
                </a:cubicBezTo>
                <a:cubicBezTo>
                  <a:pt x="1046" y="364"/>
                  <a:pt x="1054" y="361"/>
                  <a:pt x="1052" y="368"/>
                </a:cubicBezTo>
                <a:cubicBezTo>
                  <a:pt x="1051" y="373"/>
                  <a:pt x="1048" y="368"/>
                  <a:pt x="1043" y="369"/>
                </a:cubicBezTo>
                <a:cubicBezTo>
                  <a:pt x="1046" y="377"/>
                  <a:pt x="1038" y="375"/>
                  <a:pt x="1040" y="380"/>
                </a:cubicBezTo>
                <a:cubicBezTo>
                  <a:pt x="1035" y="377"/>
                  <a:pt x="1031" y="376"/>
                  <a:pt x="1035" y="370"/>
                </a:cubicBezTo>
                <a:cubicBezTo>
                  <a:pt x="1030" y="372"/>
                  <a:pt x="1021" y="367"/>
                  <a:pt x="1018" y="361"/>
                </a:cubicBezTo>
                <a:cubicBezTo>
                  <a:pt x="1006" y="365"/>
                  <a:pt x="992" y="361"/>
                  <a:pt x="980" y="360"/>
                </a:cubicBezTo>
                <a:cubicBezTo>
                  <a:pt x="979" y="366"/>
                  <a:pt x="974" y="368"/>
                  <a:pt x="977" y="375"/>
                </a:cubicBezTo>
                <a:cubicBezTo>
                  <a:pt x="976" y="381"/>
                  <a:pt x="969" y="379"/>
                  <a:pt x="962" y="380"/>
                </a:cubicBezTo>
                <a:cubicBezTo>
                  <a:pt x="961" y="374"/>
                  <a:pt x="960" y="373"/>
                  <a:pt x="955" y="369"/>
                </a:cubicBezTo>
                <a:cubicBezTo>
                  <a:pt x="955" y="366"/>
                  <a:pt x="956" y="365"/>
                  <a:pt x="959" y="365"/>
                </a:cubicBezTo>
                <a:cubicBezTo>
                  <a:pt x="953" y="359"/>
                  <a:pt x="949" y="374"/>
                  <a:pt x="943" y="377"/>
                </a:cubicBezTo>
                <a:cubicBezTo>
                  <a:pt x="940" y="377"/>
                  <a:pt x="938" y="377"/>
                  <a:pt x="938" y="374"/>
                </a:cubicBezTo>
                <a:cubicBezTo>
                  <a:pt x="936" y="377"/>
                  <a:pt x="935" y="381"/>
                  <a:pt x="934" y="385"/>
                </a:cubicBezTo>
                <a:cubicBezTo>
                  <a:pt x="927" y="383"/>
                  <a:pt x="931" y="377"/>
                  <a:pt x="930" y="373"/>
                </a:cubicBezTo>
                <a:cubicBezTo>
                  <a:pt x="909" y="369"/>
                  <a:pt x="887" y="371"/>
                  <a:pt x="869" y="370"/>
                </a:cubicBezTo>
                <a:cubicBezTo>
                  <a:pt x="870" y="378"/>
                  <a:pt x="861" y="376"/>
                  <a:pt x="861" y="383"/>
                </a:cubicBezTo>
                <a:cubicBezTo>
                  <a:pt x="857" y="380"/>
                  <a:pt x="851" y="378"/>
                  <a:pt x="847" y="382"/>
                </a:cubicBezTo>
                <a:cubicBezTo>
                  <a:pt x="847" y="376"/>
                  <a:pt x="855" y="377"/>
                  <a:pt x="856" y="372"/>
                </a:cubicBezTo>
                <a:cubicBezTo>
                  <a:pt x="854" y="368"/>
                  <a:pt x="849" y="362"/>
                  <a:pt x="843" y="366"/>
                </a:cubicBezTo>
                <a:cubicBezTo>
                  <a:pt x="849" y="371"/>
                  <a:pt x="842" y="376"/>
                  <a:pt x="838" y="379"/>
                </a:cubicBezTo>
                <a:cubicBezTo>
                  <a:pt x="835" y="377"/>
                  <a:pt x="833" y="375"/>
                  <a:pt x="832" y="371"/>
                </a:cubicBezTo>
                <a:cubicBezTo>
                  <a:pt x="828" y="372"/>
                  <a:pt x="830" y="374"/>
                  <a:pt x="824" y="372"/>
                </a:cubicBezTo>
                <a:cubicBezTo>
                  <a:pt x="822" y="387"/>
                  <a:pt x="810" y="374"/>
                  <a:pt x="800" y="379"/>
                </a:cubicBezTo>
                <a:cubicBezTo>
                  <a:pt x="800" y="371"/>
                  <a:pt x="806" y="378"/>
                  <a:pt x="812" y="376"/>
                </a:cubicBezTo>
                <a:cubicBezTo>
                  <a:pt x="808" y="370"/>
                  <a:pt x="801" y="367"/>
                  <a:pt x="793" y="366"/>
                </a:cubicBezTo>
                <a:cubicBezTo>
                  <a:pt x="792" y="370"/>
                  <a:pt x="797" y="370"/>
                  <a:pt x="798" y="372"/>
                </a:cubicBezTo>
                <a:cubicBezTo>
                  <a:pt x="798" y="375"/>
                  <a:pt x="797" y="378"/>
                  <a:pt x="795" y="379"/>
                </a:cubicBezTo>
                <a:cubicBezTo>
                  <a:pt x="792" y="380"/>
                  <a:pt x="791" y="378"/>
                  <a:pt x="789" y="378"/>
                </a:cubicBezTo>
                <a:cubicBezTo>
                  <a:pt x="785" y="377"/>
                  <a:pt x="793" y="375"/>
                  <a:pt x="789" y="373"/>
                </a:cubicBezTo>
                <a:cubicBezTo>
                  <a:pt x="783" y="373"/>
                  <a:pt x="783" y="373"/>
                  <a:pt x="783" y="373"/>
                </a:cubicBezTo>
                <a:cubicBezTo>
                  <a:pt x="784" y="369"/>
                  <a:pt x="784" y="370"/>
                  <a:pt x="783" y="366"/>
                </a:cubicBezTo>
                <a:cubicBezTo>
                  <a:pt x="777" y="367"/>
                  <a:pt x="775" y="373"/>
                  <a:pt x="780" y="377"/>
                </a:cubicBezTo>
                <a:cubicBezTo>
                  <a:pt x="781" y="383"/>
                  <a:pt x="774" y="382"/>
                  <a:pt x="772" y="384"/>
                </a:cubicBezTo>
                <a:cubicBezTo>
                  <a:pt x="765" y="380"/>
                  <a:pt x="763" y="372"/>
                  <a:pt x="755" y="370"/>
                </a:cubicBezTo>
                <a:cubicBezTo>
                  <a:pt x="755" y="376"/>
                  <a:pt x="751" y="377"/>
                  <a:pt x="754" y="382"/>
                </a:cubicBezTo>
                <a:cubicBezTo>
                  <a:pt x="751" y="386"/>
                  <a:pt x="748" y="383"/>
                  <a:pt x="742" y="384"/>
                </a:cubicBezTo>
                <a:cubicBezTo>
                  <a:pt x="743" y="379"/>
                  <a:pt x="746" y="379"/>
                  <a:pt x="744" y="373"/>
                </a:cubicBezTo>
                <a:cubicBezTo>
                  <a:pt x="739" y="374"/>
                  <a:pt x="740" y="380"/>
                  <a:pt x="736" y="382"/>
                </a:cubicBezTo>
                <a:cubicBezTo>
                  <a:pt x="733" y="382"/>
                  <a:pt x="735" y="377"/>
                  <a:pt x="732" y="377"/>
                </a:cubicBezTo>
                <a:cubicBezTo>
                  <a:pt x="726" y="384"/>
                  <a:pt x="718" y="390"/>
                  <a:pt x="710" y="395"/>
                </a:cubicBezTo>
                <a:cubicBezTo>
                  <a:pt x="713" y="385"/>
                  <a:pt x="691" y="397"/>
                  <a:pt x="691" y="384"/>
                </a:cubicBezTo>
                <a:cubicBezTo>
                  <a:pt x="687" y="385"/>
                  <a:pt x="687" y="385"/>
                  <a:pt x="681" y="386"/>
                </a:cubicBezTo>
                <a:cubicBezTo>
                  <a:pt x="681" y="389"/>
                  <a:pt x="688" y="384"/>
                  <a:pt x="688" y="388"/>
                </a:cubicBezTo>
                <a:cubicBezTo>
                  <a:pt x="662" y="392"/>
                  <a:pt x="634" y="394"/>
                  <a:pt x="606" y="400"/>
                </a:cubicBezTo>
                <a:cubicBezTo>
                  <a:pt x="594" y="402"/>
                  <a:pt x="577" y="401"/>
                  <a:pt x="570" y="404"/>
                </a:cubicBezTo>
                <a:cubicBezTo>
                  <a:pt x="501" y="429"/>
                  <a:pt x="421" y="442"/>
                  <a:pt x="353" y="467"/>
                </a:cubicBezTo>
                <a:cubicBezTo>
                  <a:pt x="351" y="466"/>
                  <a:pt x="350" y="464"/>
                  <a:pt x="346" y="464"/>
                </a:cubicBezTo>
                <a:cubicBezTo>
                  <a:pt x="339" y="471"/>
                  <a:pt x="318" y="473"/>
                  <a:pt x="305" y="473"/>
                </a:cubicBezTo>
                <a:cubicBezTo>
                  <a:pt x="304" y="477"/>
                  <a:pt x="307" y="476"/>
                  <a:pt x="306" y="479"/>
                </a:cubicBezTo>
                <a:cubicBezTo>
                  <a:pt x="302" y="480"/>
                  <a:pt x="298" y="480"/>
                  <a:pt x="297" y="477"/>
                </a:cubicBezTo>
                <a:cubicBezTo>
                  <a:pt x="291" y="486"/>
                  <a:pt x="274" y="491"/>
                  <a:pt x="261" y="490"/>
                </a:cubicBezTo>
                <a:cubicBezTo>
                  <a:pt x="261" y="484"/>
                  <a:pt x="264" y="489"/>
                  <a:pt x="267" y="487"/>
                </a:cubicBezTo>
                <a:cubicBezTo>
                  <a:pt x="264" y="481"/>
                  <a:pt x="253" y="483"/>
                  <a:pt x="246" y="482"/>
                </a:cubicBezTo>
                <a:cubicBezTo>
                  <a:pt x="247" y="487"/>
                  <a:pt x="250" y="491"/>
                  <a:pt x="254" y="494"/>
                </a:cubicBezTo>
                <a:cubicBezTo>
                  <a:pt x="253" y="498"/>
                  <a:pt x="245" y="497"/>
                  <a:pt x="240" y="497"/>
                </a:cubicBezTo>
                <a:cubicBezTo>
                  <a:pt x="241" y="501"/>
                  <a:pt x="240" y="501"/>
                  <a:pt x="238" y="504"/>
                </a:cubicBezTo>
                <a:cubicBezTo>
                  <a:pt x="224" y="508"/>
                  <a:pt x="217" y="518"/>
                  <a:pt x="204" y="516"/>
                </a:cubicBezTo>
                <a:cubicBezTo>
                  <a:pt x="205" y="507"/>
                  <a:pt x="219" y="516"/>
                  <a:pt x="220" y="505"/>
                </a:cubicBezTo>
                <a:cubicBezTo>
                  <a:pt x="211" y="508"/>
                  <a:pt x="220" y="497"/>
                  <a:pt x="214" y="501"/>
                </a:cubicBezTo>
                <a:cubicBezTo>
                  <a:pt x="220" y="497"/>
                  <a:pt x="213" y="493"/>
                  <a:pt x="218" y="490"/>
                </a:cubicBezTo>
                <a:cubicBezTo>
                  <a:pt x="216" y="488"/>
                  <a:pt x="213" y="487"/>
                  <a:pt x="209" y="486"/>
                </a:cubicBezTo>
                <a:cubicBezTo>
                  <a:pt x="211" y="481"/>
                  <a:pt x="203" y="473"/>
                  <a:pt x="210" y="472"/>
                </a:cubicBezTo>
                <a:cubicBezTo>
                  <a:pt x="200" y="464"/>
                  <a:pt x="204" y="453"/>
                  <a:pt x="210" y="444"/>
                </a:cubicBezTo>
                <a:cubicBezTo>
                  <a:pt x="208" y="442"/>
                  <a:pt x="204" y="441"/>
                  <a:pt x="199" y="442"/>
                </a:cubicBezTo>
                <a:cubicBezTo>
                  <a:pt x="198" y="439"/>
                  <a:pt x="200" y="439"/>
                  <a:pt x="200" y="437"/>
                </a:cubicBezTo>
                <a:cubicBezTo>
                  <a:pt x="210" y="439"/>
                  <a:pt x="216" y="432"/>
                  <a:pt x="226" y="437"/>
                </a:cubicBezTo>
                <a:cubicBezTo>
                  <a:pt x="225" y="438"/>
                  <a:pt x="223" y="439"/>
                  <a:pt x="223" y="441"/>
                </a:cubicBezTo>
                <a:cubicBezTo>
                  <a:pt x="227" y="440"/>
                  <a:pt x="227" y="443"/>
                  <a:pt x="230" y="442"/>
                </a:cubicBezTo>
                <a:cubicBezTo>
                  <a:pt x="228" y="445"/>
                  <a:pt x="233" y="447"/>
                  <a:pt x="227" y="448"/>
                </a:cubicBezTo>
                <a:cubicBezTo>
                  <a:pt x="235" y="451"/>
                  <a:pt x="243" y="449"/>
                  <a:pt x="250" y="456"/>
                </a:cubicBezTo>
                <a:cubicBezTo>
                  <a:pt x="250" y="461"/>
                  <a:pt x="242" y="460"/>
                  <a:pt x="246" y="465"/>
                </a:cubicBezTo>
                <a:cubicBezTo>
                  <a:pt x="243" y="463"/>
                  <a:pt x="242" y="459"/>
                  <a:pt x="239" y="458"/>
                </a:cubicBezTo>
                <a:cubicBezTo>
                  <a:pt x="237" y="459"/>
                  <a:pt x="237" y="462"/>
                  <a:pt x="233" y="461"/>
                </a:cubicBezTo>
                <a:cubicBezTo>
                  <a:pt x="233" y="469"/>
                  <a:pt x="233" y="469"/>
                  <a:pt x="233" y="469"/>
                </a:cubicBezTo>
                <a:cubicBezTo>
                  <a:pt x="241" y="472"/>
                  <a:pt x="265" y="474"/>
                  <a:pt x="268" y="465"/>
                </a:cubicBezTo>
                <a:cubicBezTo>
                  <a:pt x="271" y="466"/>
                  <a:pt x="274" y="467"/>
                  <a:pt x="277" y="469"/>
                </a:cubicBezTo>
                <a:cubicBezTo>
                  <a:pt x="277" y="463"/>
                  <a:pt x="269" y="466"/>
                  <a:pt x="273" y="459"/>
                </a:cubicBezTo>
                <a:cubicBezTo>
                  <a:pt x="271" y="463"/>
                  <a:pt x="265" y="463"/>
                  <a:pt x="261" y="461"/>
                </a:cubicBezTo>
                <a:cubicBezTo>
                  <a:pt x="262" y="460"/>
                  <a:pt x="263" y="458"/>
                  <a:pt x="265" y="457"/>
                </a:cubicBezTo>
                <a:cubicBezTo>
                  <a:pt x="266" y="453"/>
                  <a:pt x="259" y="453"/>
                  <a:pt x="263" y="452"/>
                </a:cubicBezTo>
                <a:cubicBezTo>
                  <a:pt x="262" y="449"/>
                  <a:pt x="256" y="453"/>
                  <a:pt x="254" y="453"/>
                </a:cubicBezTo>
                <a:cubicBezTo>
                  <a:pt x="249" y="449"/>
                  <a:pt x="243" y="447"/>
                  <a:pt x="237" y="445"/>
                </a:cubicBezTo>
                <a:cubicBezTo>
                  <a:pt x="239" y="437"/>
                  <a:pt x="234" y="436"/>
                  <a:pt x="234" y="430"/>
                </a:cubicBezTo>
                <a:cubicBezTo>
                  <a:pt x="235" y="428"/>
                  <a:pt x="239" y="430"/>
                  <a:pt x="240" y="427"/>
                </a:cubicBezTo>
                <a:cubicBezTo>
                  <a:pt x="240" y="424"/>
                  <a:pt x="235" y="427"/>
                  <a:pt x="232" y="426"/>
                </a:cubicBezTo>
                <a:cubicBezTo>
                  <a:pt x="236" y="420"/>
                  <a:pt x="245" y="426"/>
                  <a:pt x="248" y="420"/>
                </a:cubicBezTo>
                <a:cubicBezTo>
                  <a:pt x="255" y="423"/>
                  <a:pt x="250" y="436"/>
                  <a:pt x="260" y="438"/>
                </a:cubicBezTo>
                <a:cubicBezTo>
                  <a:pt x="256" y="433"/>
                  <a:pt x="265" y="432"/>
                  <a:pt x="275" y="432"/>
                </a:cubicBezTo>
                <a:cubicBezTo>
                  <a:pt x="274" y="430"/>
                  <a:pt x="271" y="429"/>
                  <a:pt x="272" y="425"/>
                </a:cubicBezTo>
                <a:cubicBezTo>
                  <a:pt x="277" y="425"/>
                  <a:pt x="279" y="433"/>
                  <a:pt x="284" y="429"/>
                </a:cubicBezTo>
                <a:cubicBezTo>
                  <a:pt x="284" y="424"/>
                  <a:pt x="282" y="426"/>
                  <a:pt x="283" y="417"/>
                </a:cubicBezTo>
                <a:cubicBezTo>
                  <a:pt x="275" y="416"/>
                  <a:pt x="269" y="414"/>
                  <a:pt x="267" y="407"/>
                </a:cubicBezTo>
                <a:cubicBezTo>
                  <a:pt x="264" y="408"/>
                  <a:pt x="263" y="411"/>
                  <a:pt x="259" y="410"/>
                </a:cubicBezTo>
                <a:cubicBezTo>
                  <a:pt x="258" y="413"/>
                  <a:pt x="265" y="409"/>
                  <a:pt x="263" y="414"/>
                </a:cubicBezTo>
                <a:cubicBezTo>
                  <a:pt x="260" y="419"/>
                  <a:pt x="252" y="407"/>
                  <a:pt x="257" y="407"/>
                </a:cubicBezTo>
                <a:cubicBezTo>
                  <a:pt x="253" y="402"/>
                  <a:pt x="250" y="405"/>
                  <a:pt x="243" y="404"/>
                </a:cubicBezTo>
                <a:cubicBezTo>
                  <a:pt x="244" y="407"/>
                  <a:pt x="243" y="407"/>
                  <a:pt x="242" y="409"/>
                </a:cubicBezTo>
                <a:cubicBezTo>
                  <a:pt x="232" y="407"/>
                  <a:pt x="242" y="399"/>
                  <a:pt x="239" y="394"/>
                </a:cubicBezTo>
                <a:cubicBezTo>
                  <a:pt x="247" y="399"/>
                  <a:pt x="261" y="397"/>
                  <a:pt x="273" y="397"/>
                </a:cubicBezTo>
                <a:cubicBezTo>
                  <a:pt x="275" y="399"/>
                  <a:pt x="276" y="402"/>
                  <a:pt x="276" y="406"/>
                </a:cubicBezTo>
                <a:cubicBezTo>
                  <a:pt x="282" y="408"/>
                  <a:pt x="287" y="405"/>
                  <a:pt x="291" y="410"/>
                </a:cubicBezTo>
                <a:cubicBezTo>
                  <a:pt x="291" y="413"/>
                  <a:pt x="289" y="414"/>
                  <a:pt x="287" y="415"/>
                </a:cubicBezTo>
                <a:cubicBezTo>
                  <a:pt x="289" y="419"/>
                  <a:pt x="294" y="419"/>
                  <a:pt x="298" y="420"/>
                </a:cubicBezTo>
                <a:cubicBezTo>
                  <a:pt x="296" y="425"/>
                  <a:pt x="300" y="431"/>
                  <a:pt x="307" y="429"/>
                </a:cubicBezTo>
                <a:cubicBezTo>
                  <a:pt x="309" y="427"/>
                  <a:pt x="308" y="424"/>
                  <a:pt x="307" y="423"/>
                </a:cubicBezTo>
                <a:cubicBezTo>
                  <a:pt x="312" y="426"/>
                  <a:pt x="316" y="423"/>
                  <a:pt x="323" y="425"/>
                </a:cubicBezTo>
                <a:cubicBezTo>
                  <a:pt x="321" y="423"/>
                  <a:pt x="320" y="421"/>
                  <a:pt x="319" y="419"/>
                </a:cubicBezTo>
                <a:cubicBezTo>
                  <a:pt x="320" y="414"/>
                  <a:pt x="331" y="417"/>
                  <a:pt x="337" y="416"/>
                </a:cubicBezTo>
                <a:cubicBezTo>
                  <a:pt x="330" y="411"/>
                  <a:pt x="321" y="416"/>
                  <a:pt x="313" y="411"/>
                </a:cubicBezTo>
                <a:cubicBezTo>
                  <a:pt x="313" y="408"/>
                  <a:pt x="315" y="409"/>
                  <a:pt x="313" y="406"/>
                </a:cubicBezTo>
                <a:cubicBezTo>
                  <a:pt x="299" y="413"/>
                  <a:pt x="304" y="399"/>
                  <a:pt x="295" y="397"/>
                </a:cubicBezTo>
                <a:cubicBezTo>
                  <a:pt x="296" y="395"/>
                  <a:pt x="299" y="393"/>
                  <a:pt x="296" y="391"/>
                </a:cubicBezTo>
                <a:cubicBezTo>
                  <a:pt x="304" y="391"/>
                  <a:pt x="303" y="383"/>
                  <a:pt x="312" y="387"/>
                </a:cubicBezTo>
                <a:cubicBezTo>
                  <a:pt x="309" y="393"/>
                  <a:pt x="309" y="396"/>
                  <a:pt x="310" y="403"/>
                </a:cubicBezTo>
                <a:cubicBezTo>
                  <a:pt x="311" y="406"/>
                  <a:pt x="323" y="403"/>
                  <a:pt x="318" y="407"/>
                </a:cubicBezTo>
                <a:cubicBezTo>
                  <a:pt x="321" y="409"/>
                  <a:pt x="325" y="405"/>
                  <a:pt x="329" y="405"/>
                </a:cubicBezTo>
                <a:cubicBezTo>
                  <a:pt x="333" y="407"/>
                  <a:pt x="335" y="416"/>
                  <a:pt x="340" y="412"/>
                </a:cubicBezTo>
                <a:cubicBezTo>
                  <a:pt x="333" y="409"/>
                  <a:pt x="340" y="407"/>
                  <a:pt x="337" y="402"/>
                </a:cubicBezTo>
                <a:cubicBezTo>
                  <a:pt x="332" y="403"/>
                  <a:pt x="329" y="405"/>
                  <a:pt x="325" y="403"/>
                </a:cubicBezTo>
                <a:cubicBezTo>
                  <a:pt x="326" y="396"/>
                  <a:pt x="330" y="396"/>
                  <a:pt x="337" y="397"/>
                </a:cubicBezTo>
                <a:cubicBezTo>
                  <a:pt x="337" y="393"/>
                  <a:pt x="327" y="395"/>
                  <a:pt x="332" y="392"/>
                </a:cubicBezTo>
                <a:cubicBezTo>
                  <a:pt x="327" y="395"/>
                  <a:pt x="325" y="387"/>
                  <a:pt x="317" y="387"/>
                </a:cubicBezTo>
                <a:cubicBezTo>
                  <a:pt x="328" y="381"/>
                  <a:pt x="345" y="384"/>
                  <a:pt x="356" y="381"/>
                </a:cubicBezTo>
                <a:cubicBezTo>
                  <a:pt x="350" y="380"/>
                  <a:pt x="347" y="377"/>
                  <a:pt x="342" y="375"/>
                </a:cubicBezTo>
                <a:cubicBezTo>
                  <a:pt x="350" y="371"/>
                  <a:pt x="356" y="373"/>
                  <a:pt x="364" y="371"/>
                </a:cubicBezTo>
                <a:cubicBezTo>
                  <a:pt x="366" y="373"/>
                  <a:pt x="366" y="378"/>
                  <a:pt x="368" y="379"/>
                </a:cubicBezTo>
                <a:cubicBezTo>
                  <a:pt x="373" y="377"/>
                  <a:pt x="380" y="380"/>
                  <a:pt x="384" y="376"/>
                </a:cubicBezTo>
                <a:cubicBezTo>
                  <a:pt x="387" y="373"/>
                  <a:pt x="384" y="373"/>
                  <a:pt x="383" y="370"/>
                </a:cubicBezTo>
                <a:cubicBezTo>
                  <a:pt x="389" y="371"/>
                  <a:pt x="393" y="371"/>
                  <a:pt x="396" y="371"/>
                </a:cubicBezTo>
                <a:cubicBezTo>
                  <a:pt x="397" y="377"/>
                  <a:pt x="392" y="379"/>
                  <a:pt x="391" y="384"/>
                </a:cubicBezTo>
                <a:cubicBezTo>
                  <a:pt x="407" y="394"/>
                  <a:pt x="394" y="409"/>
                  <a:pt x="392" y="420"/>
                </a:cubicBezTo>
                <a:cubicBezTo>
                  <a:pt x="395" y="419"/>
                  <a:pt x="398" y="417"/>
                  <a:pt x="400" y="414"/>
                </a:cubicBezTo>
                <a:cubicBezTo>
                  <a:pt x="408" y="421"/>
                  <a:pt x="412" y="411"/>
                  <a:pt x="422" y="412"/>
                </a:cubicBezTo>
                <a:cubicBezTo>
                  <a:pt x="419" y="409"/>
                  <a:pt x="422" y="405"/>
                  <a:pt x="426" y="405"/>
                </a:cubicBezTo>
                <a:cubicBezTo>
                  <a:pt x="426" y="403"/>
                  <a:pt x="423" y="404"/>
                  <a:pt x="421" y="404"/>
                </a:cubicBezTo>
                <a:cubicBezTo>
                  <a:pt x="421" y="403"/>
                  <a:pt x="422" y="402"/>
                  <a:pt x="422" y="400"/>
                </a:cubicBezTo>
                <a:cubicBezTo>
                  <a:pt x="429" y="402"/>
                  <a:pt x="442" y="395"/>
                  <a:pt x="448" y="401"/>
                </a:cubicBezTo>
                <a:cubicBezTo>
                  <a:pt x="451" y="396"/>
                  <a:pt x="440" y="396"/>
                  <a:pt x="439" y="391"/>
                </a:cubicBezTo>
                <a:cubicBezTo>
                  <a:pt x="433" y="395"/>
                  <a:pt x="424" y="395"/>
                  <a:pt x="421" y="388"/>
                </a:cubicBezTo>
                <a:cubicBezTo>
                  <a:pt x="420" y="391"/>
                  <a:pt x="422" y="393"/>
                  <a:pt x="418" y="396"/>
                </a:cubicBezTo>
                <a:cubicBezTo>
                  <a:pt x="413" y="394"/>
                  <a:pt x="414" y="386"/>
                  <a:pt x="408" y="387"/>
                </a:cubicBezTo>
                <a:cubicBezTo>
                  <a:pt x="410" y="381"/>
                  <a:pt x="424" y="387"/>
                  <a:pt x="426" y="381"/>
                </a:cubicBezTo>
                <a:cubicBezTo>
                  <a:pt x="423" y="374"/>
                  <a:pt x="429" y="370"/>
                  <a:pt x="435" y="368"/>
                </a:cubicBezTo>
                <a:cubicBezTo>
                  <a:pt x="442" y="369"/>
                  <a:pt x="432" y="374"/>
                  <a:pt x="438" y="375"/>
                </a:cubicBezTo>
                <a:cubicBezTo>
                  <a:pt x="441" y="370"/>
                  <a:pt x="449" y="370"/>
                  <a:pt x="456" y="369"/>
                </a:cubicBezTo>
                <a:cubicBezTo>
                  <a:pt x="456" y="365"/>
                  <a:pt x="453" y="366"/>
                  <a:pt x="454" y="362"/>
                </a:cubicBezTo>
                <a:cubicBezTo>
                  <a:pt x="461" y="360"/>
                  <a:pt x="458" y="369"/>
                  <a:pt x="464" y="368"/>
                </a:cubicBezTo>
                <a:cubicBezTo>
                  <a:pt x="465" y="366"/>
                  <a:pt x="465" y="363"/>
                  <a:pt x="466" y="361"/>
                </a:cubicBezTo>
                <a:cubicBezTo>
                  <a:pt x="472" y="362"/>
                  <a:pt x="475" y="360"/>
                  <a:pt x="477" y="357"/>
                </a:cubicBezTo>
                <a:cubicBezTo>
                  <a:pt x="482" y="366"/>
                  <a:pt x="482" y="380"/>
                  <a:pt x="497" y="378"/>
                </a:cubicBezTo>
                <a:cubicBezTo>
                  <a:pt x="497" y="374"/>
                  <a:pt x="495" y="369"/>
                  <a:pt x="498" y="368"/>
                </a:cubicBezTo>
                <a:cubicBezTo>
                  <a:pt x="496" y="365"/>
                  <a:pt x="489" y="367"/>
                  <a:pt x="488" y="363"/>
                </a:cubicBezTo>
                <a:cubicBezTo>
                  <a:pt x="493" y="357"/>
                  <a:pt x="484" y="353"/>
                  <a:pt x="485" y="347"/>
                </a:cubicBezTo>
                <a:cubicBezTo>
                  <a:pt x="477" y="347"/>
                  <a:pt x="477" y="346"/>
                  <a:pt x="470" y="346"/>
                </a:cubicBezTo>
                <a:cubicBezTo>
                  <a:pt x="472" y="343"/>
                  <a:pt x="475" y="340"/>
                  <a:pt x="482" y="340"/>
                </a:cubicBezTo>
                <a:cubicBezTo>
                  <a:pt x="479" y="336"/>
                  <a:pt x="475" y="340"/>
                  <a:pt x="469" y="338"/>
                </a:cubicBezTo>
                <a:cubicBezTo>
                  <a:pt x="469" y="333"/>
                  <a:pt x="479" y="336"/>
                  <a:pt x="477" y="330"/>
                </a:cubicBezTo>
                <a:cubicBezTo>
                  <a:pt x="472" y="330"/>
                  <a:pt x="471" y="325"/>
                  <a:pt x="465" y="326"/>
                </a:cubicBezTo>
                <a:cubicBezTo>
                  <a:pt x="465" y="323"/>
                  <a:pt x="468" y="322"/>
                  <a:pt x="471" y="322"/>
                </a:cubicBezTo>
                <a:cubicBezTo>
                  <a:pt x="474" y="312"/>
                  <a:pt x="468" y="313"/>
                  <a:pt x="468" y="303"/>
                </a:cubicBezTo>
                <a:cubicBezTo>
                  <a:pt x="469" y="301"/>
                  <a:pt x="472" y="300"/>
                  <a:pt x="474" y="299"/>
                </a:cubicBezTo>
                <a:cubicBezTo>
                  <a:pt x="473" y="293"/>
                  <a:pt x="468" y="290"/>
                  <a:pt x="466" y="286"/>
                </a:cubicBezTo>
                <a:cubicBezTo>
                  <a:pt x="480" y="271"/>
                  <a:pt x="493" y="284"/>
                  <a:pt x="513" y="285"/>
                </a:cubicBezTo>
                <a:cubicBezTo>
                  <a:pt x="511" y="289"/>
                  <a:pt x="510" y="291"/>
                  <a:pt x="512" y="294"/>
                </a:cubicBezTo>
                <a:cubicBezTo>
                  <a:pt x="497" y="299"/>
                  <a:pt x="483" y="304"/>
                  <a:pt x="475" y="318"/>
                </a:cubicBezTo>
                <a:cubicBezTo>
                  <a:pt x="475" y="324"/>
                  <a:pt x="481" y="326"/>
                  <a:pt x="485" y="328"/>
                </a:cubicBezTo>
                <a:cubicBezTo>
                  <a:pt x="483" y="329"/>
                  <a:pt x="481" y="330"/>
                  <a:pt x="478" y="332"/>
                </a:cubicBezTo>
                <a:cubicBezTo>
                  <a:pt x="483" y="336"/>
                  <a:pt x="488" y="330"/>
                  <a:pt x="491" y="335"/>
                </a:cubicBezTo>
                <a:cubicBezTo>
                  <a:pt x="493" y="339"/>
                  <a:pt x="486" y="336"/>
                  <a:pt x="488" y="340"/>
                </a:cubicBezTo>
                <a:cubicBezTo>
                  <a:pt x="500" y="339"/>
                  <a:pt x="508" y="341"/>
                  <a:pt x="518" y="340"/>
                </a:cubicBezTo>
                <a:cubicBezTo>
                  <a:pt x="517" y="347"/>
                  <a:pt x="517" y="350"/>
                  <a:pt x="521" y="353"/>
                </a:cubicBezTo>
                <a:cubicBezTo>
                  <a:pt x="524" y="354"/>
                  <a:pt x="524" y="352"/>
                  <a:pt x="524" y="351"/>
                </a:cubicBezTo>
                <a:cubicBezTo>
                  <a:pt x="534" y="354"/>
                  <a:pt x="529" y="361"/>
                  <a:pt x="533" y="366"/>
                </a:cubicBezTo>
                <a:cubicBezTo>
                  <a:pt x="538" y="361"/>
                  <a:pt x="550" y="362"/>
                  <a:pt x="560" y="360"/>
                </a:cubicBezTo>
                <a:cubicBezTo>
                  <a:pt x="558" y="355"/>
                  <a:pt x="555" y="361"/>
                  <a:pt x="554" y="356"/>
                </a:cubicBezTo>
                <a:cubicBezTo>
                  <a:pt x="554" y="353"/>
                  <a:pt x="556" y="351"/>
                  <a:pt x="559" y="350"/>
                </a:cubicBezTo>
                <a:cubicBezTo>
                  <a:pt x="557" y="343"/>
                  <a:pt x="551" y="348"/>
                  <a:pt x="547" y="342"/>
                </a:cubicBezTo>
                <a:cubicBezTo>
                  <a:pt x="548" y="340"/>
                  <a:pt x="550" y="339"/>
                  <a:pt x="549" y="335"/>
                </a:cubicBezTo>
                <a:cubicBezTo>
                  <a:pt x="544" y="334"/>
                  <a:pt x="544" y="338"/>
                  <a:pt x="541" y="339"/>
                </a:cubicBezTo>
                <a:cubicBezTo>
                  <a:pt x="538" y="338"/>
                  <a:pt x="545" y="334"/>
                  <a:pt x="541" y="331"/>
                </a:cubicBezTo>
                <a:cubicBezTo>
                  <a:pt x="536" y="330"/>
                  <a:pt x="539" y="336"/>
                  <a:pt x="534" y="334"/>
                </a:cubicBezTo>
                <a:cubicBezTo>
                  <a:pt x="535" y="336"/>
                  <a:pt x="536" y="337"/>
                  <a:pt x="538" y="336"/>
                </a:cubicBezTo>
                <a:cubicBezTo>
                  <a:pt x="536" y="339"/>
                  <a:pt x="538" y="344"/>
                  <a:pt x="533" y="343"/>
                </a:cubicBezTo>
                <a:cubicBezTo>
                  <a:pt x="530" y="340"/>
                  <a:pt x="535" y="330"/>
                  <a:pt x="530" y="326"/>
                </a:cubicBezTo>
                <a:cubicBezTo>
                  <a:pt x="530" y="316"/>
                  <a:pt x="545" y="319"/>
                  <a:pt x="548" y="310"/>
                </a:cubicBezTo>
                <a:cubicBezTo>
                  <a:pt x="553" y="309"/>
                  <a:pt x="556" y="311"/>
                  <a:pt x="559" y="313"/>
                </a:cubicBezTo>
                <a:cubicBezTo>
                  <a:pt x="556" y="330"/>
                  <a:pt x="568" y="340"/>
                  <a:pt x="570" y="351"/>
                </a:cubicBezTo>
                <a:cubicBezTo>
                  <a:pt x="571" y="349"/>
                  <a:pt x="573" y="347"/>
                  <a:pt x="575" y="346"/>
                </a:cubicBezTo>
                <a:cubicBezTo>
                  <a:pt x="580" y="347"/>
                  <a:pt x="585" y="348"/>
                  <a:pt x="588" y="352"/>
                </a:cubicBezTo>
                <a:cubicBezTo>
                  <a:pt x="584" y="353"/>
                  <a:pt x="585" y="358"/>
                  <a:pt x="585" y="363"/>
                </a:cubicBezTo>
                <a:cubicBezTo>
                  <a:pt x="594" y="365"/>
                  <a:pt x="595" y="375"/>
                  <a:pt x="606" y="374"/>
                </a:cubicBezTo>
                <a:cubicBezTo>
                  <a:pt x="606" y="370"/>
                  <a:pt x="604" y="367"/>
                  <a:pt x="611" y="366"/>
                </a:cubicBezTo>
                <a:cubicBezTo>
                  <a:pt x="611" y="360"/>
                  <a:pt x="605" y="359"/>
                  <a:pt x="601" y="357"/>
                </a:cubicBezTo>
                <a:cubicBezTo>
                  <a:pt x="605" y="350"/>
                  <a:pt x="619" y="359"/>
                  <a:pt x="619" y="348"/>
                </a:cubicBezTo>
                <a:cubicBezTo>
                  <a:pt x="617" y="349"/>
                  <a:pt x="611" y="347"/>
                  <a:pt x="612" y="349"/>
                </a:cubicBezTo>
                <a:cubicBezTo>
                  <a:pt x="605" y="340"/>
                  <a:pt x="589" y="339"/>
                  <a:pt x="586" y="323"/>
                </a:cubicBezTo>
                <a:cubicBezTo>
                  <a:pt x="583" y="321"/>
                  <a:pt x="577" y="322"/>
                  <a:pt x="573" y="320"/>
                </a:cubicBezTo>
                <a:cubicBezTo>
                  <a:pt x="575" y="318"/>
                  <a:pt x="580" y="317"/>
                  <a:pt x="585" y="317"/>
                </a:cubicBezTo>
                <a:cubicBezTo>
                  <a:pt x="581" y="314"/>
                  <a:pt x="578" y="307"/>
                  <a:pt x="584" y="305"/>
                </a:cubicBezTo>
                <a:cubicBezTo>
                  <a:pt x="585" y="300"/>
                  <a:pt x="576" y="305"/>
                  <a:pt x="578" y="297"/>
                </a:cubicBezTo>
                <a:cubicBezTo>
                  <a:pt x="571" y="299"/>
                  <a:pt x="565" y="302"/>
                  <a:pt x="558" y="304"/>
                </a:cubicBezTo>
                <a:cubicBezTo>
                  <a:pt x="554" y="303"/>
                  <a:pt x="559" y="300"/>
                  <a:pt x="558" y="298"/>
                </a:cubicBezTo>
                <a:cubicBezTo>
                  <a:pt x="550" y="290"/>
                  <a:pt x="542" y="301"/>
                  <a:pt x="538" y="305"/>
                </a:cubicBezTo>
                <a:cubicBezTo>
                  <a:pt x="534" y="297"/>
                  <a:pt x="532" y="285"/>
                  <a:pt x="521" y="284"/>
                </a:cubicBezTo>
                <a:cubicBezTo>
                  <a:pt x="522" y="279"/>
                  <a:pt x="530" y="285"/>
                  <a:pt x="534" y="281"/>
                </a:cubicBezTo>
                <a:cubicBezTo>
                  <a:pt x="535" y="277"/>
                  <a:pt x="532" y="276"/>
                  <a:pt x="531" y="273"/>
                </a:cubicBezTo>
                <a:cubicBezTo>
                  <a:pt x="540" y="264"/>
                  <a:pt x="551" y="277"/>
                  <a:pt x="564" y="276"/>
                </a:cubicBezTo>
                <a:cubicBezTo>
                  <a:pt x="563" y="279"/>
                  <a:pt x="561" y="281"/>
                  <a:pt x="562" y="285"/>
                </a:cubicBezTo>
                <a:cubicBezTo>
                  <a:pt x="570" y="290"/>
                  <a:pt x="582" y="287"/>
                  <a:pt x="591" y="287"/>
                </a:cubicBezTo>
                <a:cubicBezTo>
                  <a:pt x="590" y="291"/>
                  <a:pt x="588" y="293"/>
                  <a:pt x="582" y="293"/>
                </a:cubicBezTo>
                <a:cubicBezTo>
                  <a:pt x="581" y="301"/>
                  <a:pt x="591" y="298"/>
                  <a:pt x="596" y="300"/>
                </a:cubicBezTo>
                <a:cubicBezTo>
                  <a:pt x="594" y="310"/>
                  <a:pt x="597" y="316"/>
                  <a:pt x="605" y="319"/>
                </a:cubicBezTo>
                <a:cubicBezTo>
                  <a:pt x="607" y="324"/>
                  <a:pt x="601" y="323"/>
                  <a:pt x="601" y="328"/>
                </a:cubicBezTo>
                <a:cubicBezTo>
                  <a:pt x="608" y="328"/>
                  <a:pt x="603" y="333"/>
                  <a:pt x="605" y="338"/>
                </a:cubicBezTo>
                <a:cubicBezTo>
                  <a:pt x="608" y="341"/>
                  <a:pt x="615" y="341"/>
                  <a:pt x="620" y="342"/>
                </a:cubicBezTo>
                <a:cubicBezTo>
                  <a:pt x="620" y="347"/>
                  <a:pt x="622" y="348"/>
                  <a:pt x="621" y="353"/>
                </a:cubicBezTo>
                <a:cubicBezTo>
                  <a:pt x="626" y="352"/>
                  <a:pt x="625" y="357"/>
                  <a:pt x="630" y="355"/>
                </a:cubicBezTo>
                <a:cubicBezTo>
                  <a:pt x="628" y="359"/>
                  <a:pt x="629" y="362"/>
                  <a:pt x="631" y="365"/>
                </a:cubicBezTo>
                <a:cubicBezTo>
                  <a:pt x="632" y="369"/>
                  <a:pt x="624" y="366"/>
                  <a:pt x="626" y="372"/>
                </a:cubicBezTo>
                <a:cubicBezTo>
                  <a:pt x="633" y="374"/>
                  <a:pt x="630" y="367"/>
                  <a:pt x="634" y="366"/>
                </a:cubicBezTo>
                <a:cubicBezTo>
                  <a:pt x="638" y="371"/>
                  <a:pt x="639" y="370"/>
                  <a:pt x="645" y="372"/>
                </a:cubicBezTo>
                <a:cubicBezTo>
                  <a:pt x="648" y="365"/>
                  <a:pt x="642" y="364"/>
                  <a:pt x="647" y="359"/>
                </a:cubicBezTo>
                <a:cubicBezTo>
                  <a:pt x="643" y="358"/>
                  <a:pt x="642" y="353"/>
                  <a:pt x="638" y="352"/>
                </a:cubicBezTo>
                <a:cubicBezTo>
                  <a:pt x="639" y="349"/>
                  <a:pt x="646" y="349"/>
                  <a:pt x="641" y="344"/>
                </a:cubicBezTo>
                <a:cubicBezTo>
                  <a:pt x="644" y="344"/>
                  <a:pt x="644" y="346"/>
                  <a:pt x="647" y="345"/>
                </a:cubicBezTo>
                <a:cubicBezTo>
                  <a:pt x="648" y="335"/>
                  <a:pt x="645" y="334"/>
                  <a:pt x="646" y="328"/>
                </a:cubicBezTo>
                <a:cubicBezTo>
                  <a:pt x="642" y="328"/>
                  <a:pt x="640" y="326"/>
                  <a:pt x="637" y="325"/>
                </a:cubicBezTo>
                <a:cubicBezTo>
                  <a:pt x="637" y="324"/>
                  <a:pt x="639" y="323"/>
                  <a:pt x="640" y="322"/>
                </a:cubicBezTo>
                <a:cubicBezTo>
                  <a:pt x="637" y="319"/>
                  <a:pt x="636" y="321"/>
                  <a:pt x="631" y="322"/>
                </a:cubicBezTo>
                <a:cubicBezTo>
                  <a:pt x="628" y="321"/>
                  <a:pt x="630" y="316"/>
                  <a:pt x="629" y="313"/>
                </a:cubicBezTo>
                <a:cubicBezTo>
                  <a:pt x="623" y="315"/>
                  <a:pt x="622" y="310"/>
                  <a:pt x="616" y="311"/>
                </a:cubicBezTo>
                <a:cubicBezTo>
                  <a:pt x="612" y="303"/>
                  <a:pt x="616" y="300"/>
                  <a:pt x="622" y="296"/>
                </a:cubicBezTo>
                <a:cubicBezTo>
                  <a:pt x="617" y="291"/>
                  <a:pt x="622" y="293"/>
                  <a:pt x="623" y="287"/>
                </a:cubicBezTo>
                <a:cubicBezTo>
                  <a:pt x="610" y="278"/>
                  <a:pt x="596" y="286"/>
                  <a:pt x="584" y="279"/>
                </a:cubicBezTo>
                <a:cubicBezTo>
                  <a:pt x="590" y="260"/>
                  <a:pt x="608" y="275"/>
                  <a:pt x="623" y="270"/>
                </a:cubicBezTo>
                <a:cubicBezTo>
                  <a:pt x="626" y="271"/>
                  <a:pt x="624" y="276"/>
                  <a:pt x="626" y="277"/>
                </a:cubicBezTo>
                <a:cubicBezTo>
                  <a:pt x="633" y="277"/>
                  <a:pt x="634" y="278"/>
                  <a:pt x="640" y="276"/>
                </a:cubicBezTo>
                <a:cubicBezTo>
                  <a:pt x="639" y="271"/>
                  <a:pt x="633" y="273"/>
                  <a:pt x="633" y="267"/>
                </a:cubicBezTo>
                <a:cubicBezTo>
                  <a:pt x="633" y="263"/>
                  <a:pt x="636" y="265"/>
                  <a:pt x="639" y="266"/>
                </a:cubicBezTo>
                <a:cubicBezTo>
                  <a:pt x="637" y="261"/>
                  <a:pt x="633" y="259"/>
                  <a:pt x="628" y="258"/>
                </a:cubicBezTo>
                <a:cubicBezTo>
                  <a:pt x="628" y="263"/>
                  <a:pt x="630" y="269"/>
                  <a:pt x="627" y="272"/>
                </a:cubicBezTo>
                <a:cubicBezTo>
                  <a:pt x="623" y="261"/>
                  <a:pt x="613" y="256"/>
                  <a:pt x="609" y="249"/>
                </a:cubicBezTo>
                <a:cubicBezTo>
                  <a:pt x="608" y="248"/>
                  <a:pt x="607" y="248"/>
                  <a:pt x="607" y="247"/>
                </a:cubicBezTo>
                <a:cubicBezTo>
                  <a:pt x="608" y="248"/>
                  <a:pt x="608" y="248"/>
                  <a:pt x="609" y="249"/>
                </a:cubicBezTo>
                <a:cubicBezTo>
                  <a:pt x="611" y="251"/>
                  <a:pt x="614" y="252"/>
                  <a:pt x="613" y="247"/>
                </a:cubicBezTo>
                <a:cubicBezTo>
                  <a:pt x="624" y="246"/>
                  <a:pt x="632" y="256"/>
                  <a:pt x="651" y="252"/>
                </a:cubicBezTo>
                <a:cubicBezTo>
                  <a:pt x="641" y="241"/>
                  <a:pt x="628" y="235"/>
                  <a:pt x="615" y="229"/>
                </a:cubicBezTo>
                <a:cubicBezTo>
                  <a:pt x="610" y="228"/>
                  <a:pt x="612" y="232"/>
                  <a:pt x="609" y="233"/>
                </a:cubicBezTo>
                <a:cubicBezTo>
                  <a:pt x="604" y="229"/>
                  <a:pt x="602" y="230"/>
                  <a:pt x="594" y="228"/>
                </a:cubicBezTo>
                <a:cubicBezTo>
                  <a:pt x="600" y="234"/>
                  <a:pt x="604" y="237"/>
                  <a:pt x="603" y="247"/>
                </a:cubicBezTo>
                <a:cubicBezTo>
                  <a:pt x="601" y="251"/>
                  <a:pt x="592" y="250"/>
                  <a:pt x="593" y="257"/>
                </a:cubicBezTo>
                <a:cubicBezTo>
                  <a:pt x="586" y="257"/>
                  <a:pt x="580" y="259"/>
                  <a:pt x="577" y="263"/>
                </a:cubicBezTo>
                <a:cubicBezTo>
                  <a:pt x="573" y="263"/>
                  <a:pt x="573" y="256"/>
                  <a:pt x="577" y="256"/>
                </a:cubicBezTo>
                <a:cubicBezTo>
                  <a:pt x="574" y="254"/>
                  <a:pt x="570" y="252"/>
                  <a:pt x="569" y="247"/>
                </a:cubicBezTo>
                <a:cubicBezTo>
                  <a:pt x="560" y="245"/>
                  <a:pt x="549" y="241"/>
                  <a:pt x="541" y="248"/>
                </a:cubicBezTo>
                <a:cubicBezTo>
                  <a:pt x="530" y="248"/>
                  <a:pt x="532" y="234"/>
                  <a:pt x="521" y="233"/>
                </a:cubicBezTo>
                <a:cubicBezTo>
                  <a:pt x="519" y="223"/>
                  <a:pt x="531" y="221"/>
                  <a:pt x="527" y="214"/>
                </a:cubicBezTo>
                <a:cubicBezTo>
                  <a:pt x="534" y="218"/>
                  <a:pt x="536" y="207"/>
                  <a:pt x="545" y="212"/>
                </a:cubicBezTo>
                <a:cubicBezTo>
                  <a:pt x="545" y="203"/>
                  <a:pt x="538" y="203"/>
                  <a:pt x="537" y="196"/>
                </a:cubicBezTo>
                <a:cubicBezTo>
                  <a:pt x="548" y="194"/>
                  <a:pt x="550" y="186"/>
                  <a:pt x="564" y="188"/>
                </a:cubicBezTo>
                <a:cubicBezTo>
                  <a:pt x="566" y="193"/>
                  <a:pt x="574" y="192"/>
                  <a:pt x="571" y="197"/>
                </a:cubicBezTo>
                <a:cubicBezTo>
                  <a:pt x="577" y="198"/>
                  <a:pt x="579" y="197"/>
                  <a:pt x="585" y="199"/>
                </a:cubicBezTo>
                <a:cubicBezTo>
                  <a:pt x="584" y="192"/>
                  <a:pt x="579" y="194"/>
                  <a:pt x="575" y="189"/>
                </a:cubicBezTo>
                <a:cubicBezTo>
                  <a:pt x="597" y="186"/>
                  <a:pt x="624" y="199"/>
                  <a:pt x="648" y="196"/>
                </a:cubicBezTo>
                <a:cubicBezTo>
                  <a:pt x="636" y="187"/>
                  <a:pt x="624" y="192"/>
                  <a:pt x="614" y="187"/>
                </a:cubicBezTo>
                <a:cubicBezTo>
                  <a:pt x="620" y="178"/>
                  <a:pt x="632" y="187"/>
                  <a:pt x="638" y="186"/>
                </a:cubicBezTo>
                <a:cubicBezTo>
                  <a:pt x="640" y="185"/>
                  <a:pt x="634" y="180"/>
                  <a:pt x="631" y="178"/>
                </a:cubicBezTo>
                <a:cubicBezTo>
                  <a:pt x="634" y="175"/>
                  <a:pt x="639" y="183"/>
                  <a:pt x="645" y="181"/>
                </a:cubicBezTo>
                <a:cubicBezTo>
                  <a:pt x="637" y="171"/>
                  <a:pt x="656" y="169"/>
                  <a:pt x="661" y="174"/>
                </a:cubicBezTo>
                <a:cubicBezTo>
                  <a:pt x="666" y="169"/>
                  <a:pt x="660" y="165"/>
                  <a:pt x="655" y="163"/>
                </a:cubicBezTo>
                <a:cubicBezTo>
                  <a:pt x="653" y="159"/>
                  <a:pt x="660" y="161"/>
                  <a:pt x="663" y="160"/>
                </a:cubicBezTo>
                <a:cubicBezTo>
                  <a:pt x="663" y="168"/>
                  <a:pt x="675" y="164"/>
                  <a:pt x="678" y="168"/>
                </a:cubicBezTo>
                <a:cubicBezTo>
                  <a:pt x="677" y="169"/>
                  <a:pt x="675" y="169"/>
                  <a:pt x="676" y="172"/>
                </a:cubicBezTo>
                <a:cubicBezTo>
                  <a:pt x="682" y="176"/>
                  <a:pt x="689" y="179"/>
                  <a:pt x="699" y="178"/>
                </a:cubicBezTo>
                <a:cubicBezTo>
                  <a:pt x="699" y="175"/>
                  <a:pt x="700" y="175"/>
                  <a:pt x="700" y="172"/>
                </a:cubicBezTo>
                <a:cubicBezTo>
                  <a:pt x="704" y="174"/>
                  <a:pt x="705" y="171"/>
                  <a:pt x="707" y="175"/>
                </a:cubicBezTo>
                <a:cubicBezTo>
                  <a:pt x="710" y="174"/>
                  <a:pt x="705" y="171"/>
                  <a:pt x="708" y="169"/>
                </a:cubicBezTo>
                <a:cubicBezTo>
                  <a:pt x="717" y="168"/>
                  <a:pt x="719" y="175"/>
                  <a:pt x="728" y="172"/>
                </a:cubicBezTo>
                <a:cubicBezTo>
                  <a:pt x="725" y="170"/>
                  <a:pt x="731" y="169"/>
                  <a:pt x="732" y="167"/>
                </a:cubicBezTo>
                <a:cubicBezTo>
                  <a:pt x="728" y="164"/>
                  <a:pt x="726" y="164"/>
                  <a:pt x="729" y="159"/>
                </a:cubicBezTo>
                <a:cubicBezTo>
                  <a:pt x="727" y="157"/>
                  <a:pt x="723" y="158"/>
                  <a:pt x="721" y="156"/>
                </a:cubicBezTo>
                <a:cubicBezTo>
                  <a:pt x="729" y="150"/>
                  <a:pt x="743" y="162"/>
                  <a:pt x="747" y="153"/>
                </a:cubicBezTo>
                <a:cubicBezTo>
                  <a:pt x="752" y="155"/>
                  <a:pt x="752" y="158"/>
                  <a:pt x="751" y="165"/>
                </a:cubicBezTo>
                <a:cubicBezTo>
                  <a:pt x="760" y="167"/>
                  <a:pt x="770" y="159"/>
                  <a:pt x="785" y="164"/>
                </a:cubicBezTo>
                <a:cubicBezTo>
                  <a:pt x="778" y="160"/>
                  <a:pt x="783" y="154"/>
                  <a:pt x="788" y="151"/>
                </a:cubicBezTo>
                <a:cubicBezTo>
                  <a:pt x="792" y="154"/>
                  <a:pt x="794" y="158"/>
                  <a:pt x="800" y="160"/>
                </a:cubicBezTo>
                <a:cubicBezTo>
                  <a:pt x="804" y="158"/>
                  <a:pt x="801" y="158"/>
                  <a:pt x="801" y="154"/>
                </a:cubicBezTo>
                <a:cubicBezTo>
                  <a:pt x="808" y="153"/>
                  <a:pt x="816" y="153"/>
                  <a:pt x="821" y="149"/>
                </a:cubicBezTo>
                <a:cubicBezTo>
                  <a:pt x="822" y="150"/>
                  <a:pt x="822" y="151"/>
                  <a:pt x="824" y="151"/>
                </a:cubicBezTo>
                <a:cubicBezTo>
                  <a:pt x="821" y="157"/>
                  <a:pt x="823" y="156"/>
                  <a:pt x="827" y="161"/>
                </a:cubicBezTo>
                <a:cubicBezTo>
                  <a:pt x="826" y="163"/>
                  <a:pt x="824" y="163"/>
                  <a:pt x="824" y="165"/>
                </a:cubicBezTo>
                <a:cubicBezTo>
                  <a:pt x="818" y="167"/>
                  <a:pt x="821" y="159"/>
                  <a:pt x="816" y="159"/>
                </a:cubicBezTo>
                <a:cubicBezTo>
                  <a:pt x="817" y="165"/>
                  <a:pt x="819" y="168"/>
                  <a:pt x="826" y="168"/>
                </a:cubicBezTo>
                <a:cubicBezTo>
                  <a:pt x="825" y="175"/>
                  <a:pt x="830" y="177"/>
                  <a:pt x="836" y="177"/>
                </a:cubicBezTo>
                <a:cubicBezTo>
                  <a:pt x="834" y="175"/>
                  <a:pt x="830" y="176"/>
                  <a:pt x="831" y="170"/>
                </a:cubicBezTo>
                <a:cubicBezTo>
                  <a:pt x="840" y="173"/>
                  <a:pt x="850" y="181"/>
                  <a:pt x="860" y="181"/>
                </a:cubicBezTo>
                <a:cubicBezTo>
                  <a:pt x="861" y="177"/>
                  <a:pt x="855" y="178"/>
                  <a:pt x="856" y="173"/>
                </a:cubicBezTo>
                <a:cubicBezTo>
                  <a:pt x="858" y="169"/>
                  <a:pt x="865" y="178"/>
                  <a:pt x="868" y="173"/>
                </a:cubicBezTo>
                <a:cubicBezTo>
                  <a:pt x="865" y="169"/>
                  <a:pt x="858" y="167"/>
                  <a:pt x="850" y="167"/>
                </a:cubicBezTo>
                <a:cubicBezTo>
                  <a:pt x="854" y="158"/>
                  <a:pt x="862" y="169"/>
                  <a:pt x="870" y="165"/>
                </a:cubicBezTo>
                <a:cubicBezTo>
                  <a:pt x="870" y="162"/>
                  <a:pt x="864" y="164"/>
                  <a:pt x="863" y="161"/>
                </a:cubicBezTo>
                <a:cubicBezTo>
                  <a:pt x="866" y="158"/>
                  <a:pt x="872" y="160"/>
                  <a:pt x="871" y="154"/>
                </a:cubicBezTo>
                <a:cubicBezTo>
                  <a:pt x="863" y="153"/>
                  <a:pt x="862" y="147"/>
                  <a:pt x="861" y="142"/>
                </a:cubicBezTo>
                <a:cubicBezTo>
                  <a:pt x="871" y="149"/>
                  <a:pt x="879" y="149"/>
                  <a:pt x="886" y="155"/>
                </a:cubicBezTo>
                <a:cubicBezTo>
                  <a:pt x="889" y="154"/>
                  <a:pt x="886" y="149"/>
                  <a:pt x="887" y="146"/>
                </a:cubicBezTo>
                <a:cubicBezTo>
                  <a:pt x="875" y="141"/>
                  <a:pt x="870" y="142"/>
                  <a:pt x="858" y="137"/>
                </a:cubicBezTo>
                <a:cubicBezTo>
                  <a:pt x="866" y="132"/>
                  <a:pt x="877" y="130"/>
                  <a:pt x="887" y="136"/>
                </a:cubicBezTo>
                <a:cubicBezTo>
                  <a:pt x="891" y="136"/>
                  <a:pt x="889" y="131"/>
                  <a:pt x="894" y="132"/>
                </a:cubicBezTo>
                <a:cubicBezTo>
                  <a:pt x="892" y="129"/>
                  <a:pt x="886" y="128"/>
                  <a:pt x="885" y="123"/>
                </a:cubicBezTo>
                <a:cubicBezTo>
                  <a:pt x="887" y="122"/>
                  <a:pt x="890" y="123"/>
                  <a:pt x="893" y="119"/>
                </a:cubicBezTo>
                <a:cubicBezTo>
                  <a:pt x="896" y="120"/>
                  <a:pt x="890" y="124"/>
                  <a:pt x="894" y="126"/>
                </a:cubicBezTo>
                <a:cubicBezTo>
                  <a:pt x="900" y="125"/>
                  <a:pt x="902" y="128"/>
                  <a:pt x="907" y="129"/>
                </a:cubicBezTo>
                <a:cubicBezTo>
                  <a:pt x="906" y="133"/>
                  <a:pt x="907" y="136"/>
                  <a:pt x="908" y="137"/>
                </a:cubicBezTo>
                <a:cubicBezTo>
                  <a:pt x="912" y="136"/>
                  <a:pt x="917" y="131"/>
                  <a:pt x="918" y="138"/>
                </a:cubicBezTo>
                <a:cubicBezTo>
                  <a:pt x="928" y="135"/>
                  <a:pt x="940" y="141"/>
                  <a:pt x="953" y="139"/>
                </a:cubicBezTo>
                <a:cubicBezTo>
                  <a:pt x="946" y="134"/>
                  <a:pt x="935" y="128"/>
                  <a:pt x="923" y="134"/>
                </a:cubicBezTo>
                <a:cubicBezTo>
                  <a:pt x="917" y="129"/>
                  <a:pt x="918" y="124"/>
                  <a:pt x="912" y="120"/>
                </a:cubicBezTo>
                <a:cubicBezTo>
                  <a:pt x="911" y="116"/>
                  <a:pt x="915" y="118"/>
                  <a:pt x="915" y="115"/>
                </a:cubicBezTo>
                <a:cubicBezTo>
                  <a:pt x="921" y="121"/>
                  <a:pt x="929" y="127"/>
                  <a:pt x="936" y="121"/>
                </a:cubicBezTo>
                <a:cubicBezTo>
                  <a:pt x="936" y="124"/>
                  <a:pt x="938" y="128"/>
                  <a:pt x="933" y="127"/>
                </a:cubicBezTo>
                <a:cubicBezTo>
                  <a:pt x="943" y="135"/>
                  <a:pt x="959" y="122"/>
                  <a:pt x="964" y="135"/>
                </a:cubicBezTo>
                <a:cubicBezTo>
                  <a:pt x="963" y="138"/>
                  <a:pt x="955" y="137"/>
                  <a:pt x="955" y="134"/>
                </a:cubicBezTo>
                <a:cubicBezTo>
                  <a:pt x="952" y="137"/>
                  <a:pt x="959" y="141"/>
                  <a:pt x="964" y="140"/>
                </a:cubicBezTo>
                <a:cubicBezTo>
                  <a:pt x="965" y="147"/>
                  <a:pt x="965" y="155"/>
                  <a:pt x="977" y="153"/>
                </a:cubicBezTo>
                <a:cubicBezTo>
                  <a:pt x="975" y="152"/>
                  <a:pt x="975" y="150"/>
                  <a:pt x="975" y="146"/>
                </a:cubicBezTo>
                <a:cubicBezTo>
                  <a:pt x="979" y="146"/>
                  <a:pt x="978" y="150"/>
                  <a:pt x="983" y="149"/>
                </a:cubicBezTo>
                <a:cubicBezTo>
                  <a:pt x="982" y="154"/>
                  <a:pt x="985" y="154"/>
                  <a:pt x="986" y="157"/>
                </a:cubicBezTo>
                <a:cubicBezTo>
                  <a:pt x="993" y="156"/>
                  <a:pt x="998" y="155"/>
                  <a:pt x="1001" y="156"/>
                </a:cubicBezTo>
                <a:cubicBezTo>
                  <a:pt x="997" y="146"/>
                  <a:pt x="974" y="148"/>
                  <a:pt x="973" y="133"/>
                </a:cubicBezTo>
                <a:cubicBezTo>
                  <a:pt x="976" y="131"/>
                  <a:pt x="987" y="133"/>
                  <a:pt x="984" y="142"/>
                </a:cubicBezTo>
                <a:cubicBezTo>
                  <a:pt x="987" y="143"/>
                  <a:pt x="990" y="145"/>
                  <a:pt x="992" y="143"/>
                </a:cubicBezTo>
                <a:cubicBezTo>
                  <a:pt x="993" y="139"/>
                  <a:pt x="989" y="139"/>
                  <a:pt x="989" y="135"/>
                </a:cubicBezTo>
                <a:cubicBezTo>
                  <a:pt x="997" y="128"/>
                  <a:pt x="1006" y="135"/>
                  <a:pt x="1014" y="138"/>
                </a:cubicBezTo>
                <a:cubicBezTo>
                  <a:pt x="1012" y="132"/>
                  <a:pt x="1016" y="132"/>
                  <a:pt x="1017" y="128"/>
                </a:cubicBezTo>
                <a:cubicBezTo>
                  <a:pt x="1021" y="128"/>
                  <a:pt x="1022" y="131"/>
                  <a:pt x="1024" y="132"/>
                </a:cubicBezTo>
                <a:cubicBezTo>
                  <a:pt x="1027" y="139"/>
                  <a:pt x="1018" y="136"/>
                  <a:pt x="1019" y="142"/>
                </a:cubicBezTo>
                <a:cubicBezTo>
                  <a:pt x="1022" y="142"/>
                  <a:pt x="1024" y="141"/>
                  <a:pt x="1023" y="139"/>
                </a:cubicBezTo>
                <a:cubicBezTo>
                  <a:pt x="1026" y="149"/>
                  <a:pt x="1031" y="153"/>
                  <a:pt x="1038" y="163"/>
                </a:cubicBezTo>
                <a:cubicBezTo>
                  <a:pt x="1046" y="162"/>
                  <a:pt x="1046" y="162"/>
                  <a:pt x="1046" y="162"/>
                </a:cubicBezTo>
                <a:cubicBezTo>
                  <a:pt x="1047" y="154"/>
                  <a:pt x="1054" y="149"/>
                  <a:pt x="1060" y="149"/>
                </a:cubicBezTo>
                <a:cubicBezTo>
                  <a:pt x="1059" y="145"/>
                  <a:pt x="1057" y="148"/>
                  <a:pt x="1054" y="148"/>
                </a:cubicBezTo>
                <a:cubicBezTo>
                  <a:pt x="1054" y="144"/>
                  <a:pt x="1053" y="143"/>
                  <a:pt x="1054" y="138"/>
                </a:cubicBezTo>
                <a:cubicBezTo>
                  <a:pt x="1047" y="138"/>
                  <a:pt x="1044" y="133"/>
                  <a:pt x="1043" y="126"/>
                </a:cubicBezTo>
                <a:cubicBezTo>
                  <a:pt x="1038" y="129"/>
                  <a:pt x="1037" y="122"/>
                  <a:pt x="1029" y="124"/>
                </a:cubicBezTo>
                <a:cubicBezTo>
                  <a:pt x="1031" y="113"/>
                  <a:pt x="1044" y="130"/>
                  <a:pt x="1045" y="119"/>
                </a:cubicBezTo>
                <a:cubicBezTo>
                  <a:pt x="1053" y="122"/>
                  <a:pt x="1059" y="126"/>
                  <a:pt x="1064" y="132"/>
                </a:cubicBezTo>
                <a:cubicBezTo>
                  <a:pt x="1060" y="136"/>
                  <a:pt x="1057" y="128"/>
                  <a:pt x="1053" y="128"/>
                </a:cubicBezTo>
                <a:cubicBezTo>
                  <a:pt x="1053" y="131"/>
                  <a:pt x="1051" y="131"/>
                  <a:pt x="1052" y="134"/>
                </a:cubicBezTo>
                <a:cubicBezTo>
                  <a:pt x="1058" y="137"/>
                  <a:pt x="1067" y="132"/>
                  <a:pt x="1071" y="137"/>
                </a:cubicBezTo>
                <a:cubicBezTo>
                  <a:pt x="1074" y="135"/>
                  <a:pt x="1067" y="134"/>
                  <a:pt x="1068" y="132"/>
                </a:cubicBezTo>
                <a:cubicBezTo>
                  <a:pt x="1071" y="128"/>
                  <a:pt x="1082" y="130"/>
                  <a:pt x="1077" y="139"/>
                </a:cubicBezTo>
                <a:cubicBezTo>
                  <a:pt x="1085" y="140"/>
                  <a:pt x="1086" y="142"/>
                  <a:pt x="1092" y="141"/>
                </a:cubicBezTo>
                <a:cubicBezTo>
                  <a:pt x="1093" y="139"/>
                  <a:pt x="1091" y="138"/>
                  <a:pt x="1091" y="136"/>
                </a:cubicBezTo>
                <a:cubicBezTo>
                  <a:pt x="1095" y="136"/>
                  <a:pt x="1102" y="140"/>
                  <a:pt x="1106" y="137"/>
                </a:cubicBezTo>
                <a:cubicBezTo>
                  <a:pt x="1110" y="137"/>
                  <a:pt x="1109" y="144"/>
                  <a:pt x="1114" y="143"/>
                </a:cubicBezTo>
                <a:cubicBezTo>
                  <a:pt x="1108" y="137"/>
                  <a:pt x="1119" y="140"/>
                  <a:pt x="1124" y="140"/>
                </a:cubicBezTo>
                <a:cubicBezTo>
                  <a:pt x="1122" y="136"/>
                  <a:pt x="1122" y="136"/>
                  <a:pt x="1123" y="132"/>
                </a:cubicBezTo>
                <a:cubicBezTo>
                  <a:pt x="1126" y="132"/>
                  <a:pt x="1127" y="134"/>
                  <a:pt x="1131" y="133"/>
                </a:cubicBezTo>
                <a:cubicBezTo>
                  <a:pt x="1131" y="130"/>
                  <a:pt x="1134" y="130"/>
                  <a:pt x="1132" y="126"/>
                </a:cubicBezTo>
                <a:cubicBezTo>
                  <a:pt x="1125" y="127"/>
                  <a:pt x="1119" y="126"/>
                  <a:pt x="1112" y="123"/>
                </a:cubicBezTo>
                <a:cubicBezTo>
                  <a:pt x="1108" y="125"/>
                  <a:pt x="1114" y="128"/>
                  <a:pt x="1115" y="129"/>
                </a:cubicBezTo>
                <a:cubicBezTo>
                  <a:pt x="1114" y="136"/>
                  <a:pt x="1100" y="125"/>
                  <a:pt x="1100" y="131"/>
                </a:cubicBezTo>
                <a:cubicBezTo>
                  <a:pt x="1098" y="130"/>
                  <a:pt x="1098" y="126"/>
                  <a:pt x="1097" y="123"/>
                </a:cubicBezTo>
                <a:cubicBezTo>
                  <a:pt x="1100" y="123"/>
                  <a:pt x="1106" y="126"/>
                  <a:pt x="1106" y="119"/>
                </a:cubicBezTo>
                <a:cubicBezTo>
                  <a:pt x="1098" y="124"/>
                  <a:pt x="1091" y="114"/>
                  <a:pt x="1084" y="115"/>
                </a:cubicBezTo>
                <a:cubicBezTo>
                  <a:pt x="1082" y="109"/>
                  <a:pt x="1079" y="104"/>
                  <a:pt x="1072" y="104"/>
                </a:cubicBezTo>
                <a:cubicBezTo>
                  <a:pt x="1073" y="99"/>
                  <a:pt x="1079" y="98"/>
                  <a:pt x="1078" y="90"/>
                </a:cubicBezTo>
                <a:cubicBezTo>
                  <a:pt x="1076" y="91"/>
                  <a:pt x="1075" y="89"/>
                  <a:pt x="1073" y="89"/>
                </a:cubicBezTo>
                <a:cubicBezTo>
                  <a:pt x="1074" y="93"/>
                  <a:pt x="1073" y="92"/>
                  <a:pt x="1074" y="97"/>
                </a:cubicBezTo>
                <a:cubicBezTo>
                  <a:pt x="1070" y="94"/>
                  <a:pt x="1068" y="83"/>
                  <a:pt x="1063" y="84"/>
                </a:cubicBezTo>
                <a:cubicBezTo>
                  <a:pt x="1059" y="87"/>
                  <a:pt x="1057" y="93"/>
                  <a:pt x="1063" y="94"/>
                </a:cubicBezTo>
                <a:cubicBezTo>
                  <a:pt x="1053" y="98"/>
                  <a:pt x="1057" y="108"/>
                  <a:pt x="1059" y="116"/>
                </a:cubicBezTo>
                <a:cubicBezTo>
                  <a:pt x="1050" y="114"/>
                  <a:pt x="1045" y="101"/>
                  <a:pt x="1037" y="103"/>
                </a:cubicBezTo>
                <a:cubicBezTo>
                  <a:pt x="1035" y="99"/>
                  <a:pt x="1036" y="100"/>
                  <a:pt x="1036" y="95"/>
                </a:cubicBezTo>
                <a:cubicBezTo>
                  <a:pt x="1027" y="93"/>
                  <a:pt x="1025" y="87"/>
                  <a:pt x="1016" y="86"/>
                </a:cubicBezTo>
                <a:cubicBezTo>
                  <a:pt x="1013" y="90"/>
                  <a:pt x="1019" y="93"/>
                  <a:pt x="1021" y="96"/>
                </a:cubicBezTo>
                <a:cubicBezTo>
                  <a:pt x="1020" y="100"/>
                  <a:pt x="1018" y="96"/>
                  <a:pt x="1016" y="99"/>
                </a:cubicBezTo>
                <a:cubicBezTo>
                  <a:pt x="1015" y="103"/>
                  <a:pt x="1018" y="102"/>
                  <a:pt x="1018" y="105"/>
                </a:cubicBezTo>
                <a:cubicBezTo>
                  <a:pt x="1015" y="107"/>
                  <a:pt x="1012" y="105"/>
                  <a:pt x="1014" y="112"/>
                </a:cubicBezTo>
                <a:cubicBezTo>
                  <a:pt x="1001" y="104"/>
                  <a:pt x="991" y="93"/>
                  <a:pt x="970" y="94"/>
                </a:cubicBezTo>
                <a:cubicBezTo>
                  <a:pt x="969" y="92"/>
                  <a:pt x="971" y="91"/>
                  <a:pt x="972" y="91"/>
                </a:cubicBezTo>
                <a:cubicBezTo>
                  <a:pt x="964" y="84"/>
                  <a:pt x="962" y="79"/>
                  <a:pt x="961" y="70"/>
                </a:cubicBezTo>
                <a:cubicBezTo>
                  <a:pt x="956" y="71"/>
                  <a:pt x="961" y="74"/>
                  <a:pt x="960" y="80"/>
                </a:cubicBezTo>
                <a:cubicBezTo>
                  <a:pt x="955" y="81"/>
                  <a:pt x="954" y="78"/>
                  <a:pt x="952" y="77"/>
                </a:cubicBezTo>
                <a:cubicBezTo>
                  <a:pt x="956" y="76"/>
                  <a:pt x="957" y="69"/>
                  <a:pt x="955" y="65"/>
                </a:cubicBezTo>
                <a:cubicBezTo>
                  <a:pt x="952" y="65"/>
                  <a:pt x="950" y="65"/>
                  <a:pt x="948" y="64"/>
                </a:cubicBezTo>
                <a:cubicBezTo>
                  <a:pt x="948" y="61"/>
                  <a:pt x="950" y="61"/>
                  <a:pt x="949" y="58"/>
                </a:cubicBezTo>
                <a:cubicBezTo>
                  <a:pt x="955" y="58"/>
                  <a:pt x="960" y="59"/>
                  <a:pt x="960" y="54"/>
                </a:cubicBezTo>
                <a:cubicBezTo>
                  <a:pt x="972" y="60"/>
                  <a:pt x="983" y="59"/>
                  <a:pt x="994" y="64"/>
                </a:cubicBezTo>
                <a:cubicBezTo>
                  <a:pt x="995" y="58"/>
                  <a:pt x="990" y="58"/>
                  <a:pt x="987" y="55"/>
                </a:cubicBezTo>
                <a:cubicBezTo>
                  <a:pt x="986" y="56"/>
                  <a:pt x="986" y="58"/>
                  <a:pt x="986" y="59"/>
                </a:cubicBezTo>
                <a:cubicBezTo>
                  <a:pt x="979" y="58"/>
                  <a:pt x="982" y="54"/>
                  <a:pt x="976" y="50"/>
                </a:cubicBezTo>
                <a:cubicBezTo>
                  <a:pt x="978" y="46"/>
                  <a:pt x="985" y="48"/>
                  <a:pt x="992" y="48"/>
                </a:cubicBezTo>
                <a:cubicBezTo>
                  <a:pt x="987" y="45"/>
                  <a:pt x="994" y="35"/>
                  <a:pt x="988" y="34"/>
                </a:cubicBezTo>
                <a:cubicBezTo>
                  <a:pt x="989" y="29"/>
                  <a:pt x="993" y="28"/>
                  <a:pt x="993" y="25"/>
                </a:cubicBezTo>
                <a:cubicBezTo>
                  <a:pt x="990" y="22"/>
                  <a:pt x="987" y="29"/>
                  <a:pt x="980" y="27"/>
                </a:cubicBezTo>
                <a:cubicBezTo>
                  <a:pt x="978" y="32"/>
                  <a:pt x="981" y="33"/>
                  <a:pt x="984" y="36"/>
                </a:cubicBezTo>
                <a:cubicBezTo>
                  <a:pt x="983" y="38"/>
                  <a:pt x="982" y="38"/>
                  <a:pt x="982" y="39"/>
                </a:cubicBezTo>
                <a:cubicBezTo>
                  <a:pt x="976" y="41"/>
                  <a:pt x="978" y="34"/>
                  <a:pt x="974" y="33"/>
                </a:cubicBezTo>
                <a:cubicBezTo>
                  <a:pt x="969" y="34"/>
                  <a:pt x="967" y="39"/>
                  <a:pt x="966" y="44"/>
                </a:cubicBezTo>
                <a:cubicBezTo>
                  <a:pt x="970" y="44"/>
                  <a:pt x="973" y="47"/>
                  <a:pt x="976" y="48"/>
                </a:cubicBezTo>
                <a:cubicBezTo>
                  <a:pt x="961" y="52"/>
                  <a:pt x="946" y="37"/>
                  <a:pt x="934" y="43"/>
                </a:cubicBezTo>
                <a:cubicBezTo>
                  <a:pt x="928" y="42"/>
                  <a:pt x="926" y="36"/>
                  <a:pt x="920" y="35"/>
                </a:cubicBezTo>
                <a:cubicBezTo>
                  <a:pt x="921" y="41"/>
                  <a:pt x="920" y="41"/>
                  <a:pt x="922" y="45"/>
                </a:cubicBezTo>
                <a:cubicBezTo>
                  <a:pt x="926" y="43"/>
                  <a:pt x="927" y="43"/>
                  <a:pt x="930" y="46"/>
                </a:cubicBezTo>
                <a:cubicBezTo>
                  <a:pt x="927" y="50"/>
                  <a:pt x="917" y="45"/>
                  <a:pt x="922" y="51"/>
                </a:cubicBezTo>
                <a:cubicBezTo>
                  <a:pt x="917" y="52"/>
                  <a:pt x="918" y="46"/>
                  <a:pt x="917" y="41"/>
                </a:cubicBezTo>
                <a:cubicBezTo>
                  <a:pt x="912" y="45"/>
                  <a:pt x="910" y="39"/>
                  <a:pt x="907" y="40"/>
                </a:cubicBezTo>
                <a:cubicBezTo>
                  <a:pt x="907" y="39"/>
                  <a:pt x="910" y="38"/>
                  <a:pt x="909" y="36"/>
                </a:cubicBezTo>
                <a:cubicBezTo>
                  <a:pt x="900" y="37"/>
                  <a:pt x="898" y="48"/>
                  <a:pt x="902" y="54"/>
                </a:cubicBezTo>
                <a:cubicBezTo>
                  <a:pt x="914" y="54"/>
                  <a:pt x="924" y="63"/>
                  <a:pt x="933" y="55"/>
                </a:cubicBezTo>
                <a:cubicBezTo>
                  <a:pt x="935" y="56"/>
                  <a:pt x="936" y="58"/>
                  <a:pt x="937" y="60"/>
                </a:cubicBezTo>
                <a:cubicBezTo>
                  <a:pt x="933" y="60"/>
                  <a:pt x="927" y="59"/>
                  <a:pt x="924" y="65"/>
                </a:cubicBezTo>
                <a:cubicBezTo>
                  <a:pt x="917" y="58"/>
                  <a:pt x="908" y="59"/>
                  <a:pt x="895" y="57"/>
                </a:cubicBezTo>
                <a:cubicBezTo>
                  <a:pt x="896" y="53"/>
                  <a:pt x="897" y="55"/>
                  <a:pt x="901" y="55"/>
                </a:cubicBezTo>
                <a:cubicBezTo>
                  <a:pt x="900" y="53"/>
                  <a:pt x="898" y="52"/>
                  <a:pt x="895" y="53"/>
                </a:cubicBezTo>
                <a:cubicBezTo>
                  <a:pt x="898" y="50"/>
                  <a:pt x="895" y="49"/>
                  <a:pt x="893" y="47"/>
                </a:cubicBezTo>
                <a:cubicBezTo>
                  <a:pt x="894" y="41"/>
                  <a:pt x="900" y="37"/>
                  <a:pt x="897" y="31"/>
                </a:cubicBezTo>
                <a:cubicBezTo>
                  <a:pt x="892" y="33"/>
                  <a:pt x="893" y="28"/>
                  <a:pt x="888" y="29"/>
                </a:cubicBezTo>
                <a:cubicBezTo>
                  <a:pt x="885" y="35"/>
                  <a:pt x="880" y="41"/>
                  <a:pt x="873" y="44"/>
                </a:cubicBezTo>
                <a:cubicBezTo>
                  <a:pt x="872" y="50"/>
                  <a:pt x="876" y="59"/>
                  <a:pt x="871" y="60"/>
                </a:cubicBezTo>
                <a:cubicBezTo>
                  <a:pt x="867" y="62"/>
                  <a:pt x="868" y="57"/>
                  <a:pt x="865" y="57"/>
                </a:cubicBezTo>
                <a:cubicBezTo>
                  <a:pt x="866" y="54"/>
                  <a:pt x="871" y="56"/>
                  <a:pt x="872" y="54"/>
                </a:cubicBezTo>
                <a:cubicBezTo>
                  <a:pt x="872" y="50"/>
                  <a:pt x="862" y="44"/>
                  <a:pt x="872" y="43"/>
                </a:cubicBezTo>
                <a:cubicBezTo>
                  <a:pt x="868" y="37"/>
                  <a:pt x="868" y="27"/>
                  <a:pt x="863" y="23"/>
                </a:cubicBezTo>
                <a:cubicBezTo>
                  <a:pt x="856" y="23"/>
                  <a:pt x="852" y="29"/>
                  <a:pt x="845" y="25"/>
                </a:cubicBezTo>
                <a:cubicBezTo>
                  <a:pt x="849" y="12"/>
                  <a:pt x="837" y="0"/>
                  <a:pt x="824" y="8"/>
                </a:cubicBezTo>
                <a:cubicBezTo>
                  <a:pt x="828" y="21"/>
                  <a:pt x="815" y="18"/>
                  <a:pt x="817" y="28"/>
                </a:cubicBezTo>
                <a:cubicBezTo>
                  <a:pt x="824" y="26"/>
                  <a:pt x="835" y="27"/>
                  <a:pt x="842" y="24"/>
                </a:cubicBezTo>
                <a:cubicBezTo>
                  <a:pt x="840" y="29"/>
                  <a:pt x="840" y="31"/>
                  <a:pt x="844" y="35"/>
                </a:cubicBezTo>
                <a:cubicBezTo>
                  <a:pt x="844" y="38"/>
                  <a:pt x="839" y="35"/>
                  <a:pt x="837" y="36"/>
                </a:cubicBezTo>
                <a:cubicBezTo>
                  <a:pt x="838" y="48"/>
                  <a:pt x="839" y="49"/>
                  <a:pt x="842" y="58"/>
                </a:cubicBezTo>
                <a:cubicBezTo>
                  <a:pt x="847" y="58"/>
                  <a:pt x="846" y="53"/>
                  <a:pt x="849" y="52"/>
                </a:cubicBezTo>
                <a:cubicBezTo>
                  <a:pt x="853" y="53"/>
                  <a:pt x="854" y="57"/>
                  <a:pt x="859" y="54"/>
                </a:cubicBezTo>
                <a:cubicBezTo>
                  <a:pt x="856" y="52"/>
                  <a:pt x="860" y="49"/>
                  <a:pt x="854" y="49"/>
                </a:cubicBezTo>
                <a:cubicBezTo>
                  <a:pt x="856" y="43"/>
                  <a:pt x="863" y="49"/>
                  <a:pt x="864" y="53"/>
                </a:cubicBezTo>
                <a:cubicBezTo>
                  <a:pt x="863" y="55"/>
                  <a:pt x="860" y="56"/>
                  <a:pt x="856" y="56"/>
                </a:cubicBezTo>
                <a:cubicBezTo>
                  <a:pt x="859" y="62"/>
                  <a:pt x="865" y="64"/>
                  <a:pt x="873" y="64"/>
                </a:cubicBezTo>
                <a:cubicBezTo>
                  <a:pt x="865" y="65"/>
                  <a:pt x="856" y="67"/>
                  <a:pt x="851" y="69"/>
                </a:cubicBezTo>
                <a:cubicBezTo>
                  <a:pt x="849" y="66"/>
                  <a:pt x="847" y="62"/>
                  <a:pt x="840" y="63"/>
                </a:cubicBezTo>
                <a:cubicBezTo>
                  <a:pt x="837" y="66"/>
                  <a:pt x="842" y="68"/>
                  <a:pt x="843" y="71"/>
                </a:cubicBezTo>
                <a:cubicBezTo>
                  <a:pt x="839" y="71"/>
                  <a:pt x="838" y="69"/>
                  <a:pt x="839" y="74"/>
                </a:cubicBezTo>
                <a:cubicBezTo>
                  <a:pt x="829" y="67"/>
                  <a:pt x="819" y="64"/>
                  <a:pt x="819" y="49"/>
                </a:cubicBezTo>
                <a:cubicBezTo>
                  <a:pt x="819" y="46"/>
                  <a:pt x="822" y="46"/>
                  <a:pt x="826" y="46"/>
                </a:cubicBezTo>
                <a:cubicBezTo>
                  <a:pt x="820" y="43"/>
                  <a:pt x="826" y="42"/>
                  <a:pt x="827" y="38"/>
                </a:cubicBezTo>
                <a:cubicBezTo>
                  <a:pt x="819" y="36"/>
                  <a:pt x="817" y="27"/>
                  <a:pt x="807" y="27"/>
                </a:cubicBezTo>
                <a:cubicBezTo>
                  <a:pt x="806" y="37"/>
                  <a:pt x="801" y="43"/>
                  <a:pt x="790" y="45"/>
                </a:cubicBezTo>
                <a:cubicBezTo>
                  <a:pt x="790" y="49"/>
                  <a:pt x="796" y="49"/>
                  <a:pt x="792" y="53"/>
                </a:cubicBezTo>
                <a:cubicBezTo>
                  <a:pt x="792" y="56"/>
                  <a:pt x="787" y="51"/>
                  <a:pt x="784" y="51"/>
                </a:cubicBezTo>
                <a:cubicBezTo>
                  <a:pt x="788" y="36"/>
                  <a:pt x="771" y="23"/>
                  <a:pt x="764" y="38"/>
                </a:cubicBezTo>
                <a:cubicBezTo>
                  <a:pt x="764" y="35"/>
                  <a:pt x="759" y="37"/>
                  <a:pt x="758" y="34"/>
                </a:cubicBezTo>
                <a:cubicBezTo>
                  <a:pt x="758" y="32"/>
                  <a:pt x="762" y="36"/>
                  <a:pt x="766" y="34"/>
                </a:cubicBezTo>
                <a:cubicBezTo>
                  <a:pt x="766" y="25"/>
                  <a:pt x="770" y="20"/>
                  <a:pt x="781" y="21"/>
                </a:cubicBezTo>
                <a:cubicBezTo>
                  <a:pt x="778" y="12"/>
                  <a:pt x="765" y="6"/>
                  <a:pt x="752" y="12"/>
                </a:cubicBezTo>
                <a:cubicBezTo>
                  <a:pt x="757" y="27"/>
                  <a:pt x="735" y="44"/>
                  <a:pt x="717" y="43"/>
                </a:cubicBezTo>
                <a:cubicBezTo>
                  <a:pt x="716" y="47"/>
                  <a:pt x="719" y="46"/>
                  <a:pt x="719" y="50"/>
                </a:cubicBezTo>
                <a:cubicBezTo>
                  <a:pt x="712" y="49"/>
                  <a:pt x="706" y="47"/>
                  <a:pt x="704" y="41"/>
                </a:cubicBezTo>
                <a:cubicBezTo>
                  <a:pt x="704" y="29"/>
                  <a:pt x="717" y="31"/>
                  <a:pt x="726" y="33"/>
                </a:cubicBezTo>
                <a:cubicBezTo>
                  <a:pt x="733" y="33"/>
                  <a:pt x="733" y="25"/>
                  <a:pt x="741" y="26"/>
                </a:cubicBezTo>
                <a:cubicBezTo>
                  <a:pt x="743" y="5"/>
                  <a:pt x="721" y="17"/>
                  <a:pt x="705" y="12"/>
                </a:cubicBezTo>
                <a:cubicBezTo>
                  <a:pt x="701" y="15"/>
                  <a:pt x="699" y="25"/>
                  <a:pt x="708" y="23"/>
                </a:cubicBezTo>
                <a:cubicBezTo>
                  <a:pt x="705" y="27"/>
                  <a:pt x="699" y="25"/>
                  <a:pt x="695" y="30"/>
                </a:cubicBezTo>
                <a:cubicBezTo>
                  <a:pt x="688" y="28"/>
                  <a:pt x="695" y="22"/>
                  <a:pt x="694" y="17"/>
                </a:cubicBezTo>
                <a:cubicBezTo>
                  <a:pt x="691" y="15"/>
                  <a:pt x="687" y="14"/>
                  <a:pt x="681" y="15"/>
                </a:cubicBezTo>
                <a:cubicBezTo>
                  <a:pt x="681" y="19"/>
                  <a:pt x="681" y="19"/>
                  <a:pt x="681" y="19"/>
                </a:cubicBezTo>
                <a:cubicBezTo>
                  <a:pt x="658" y="11"/>
                  <a:pt x="633" y="23"/>
                  <a:pt x="605" y="20"/>
                </a:cubicBezTo>
                <a:cubicBezTo>
                  <a:pt x="602" y="21"/>
                  <a:pt x="599" y="22"/>
                  <a:pt x="597" y="24"/>
                </a:cubicBezTo>
                <a:cubicBezTo>
                  <a:pt x="583" y="19"/>
                  <a:pt x="575" y="28"/>
                  <a:pt x="557" y="24"/>
                </a:cubicBezTo>
                <a:cubicBezTo>
                  <a:pt x="553" y="24"/>
                  <a:pt x="553" y="28"/>
                  <a:pt x="550" y="29"/>
                </a:cubicBezTo>
                <a:cubicBezTo>
                  <a:pt x="476" y="27"/>
                  <a:pt x="416" y="71"/>
                  <a:pt x="346" y="84"/>
                </a:cubicBezTo>
                <a:cubicBezTo>
                  <a:pt x="338" y="85"/>
                  <a:pt x="329" y="85"/>
                  <a:pt x="321" y="86"/>
                </a:cubicBezTo>
                <a:cubicBezTo>
                  <a:pt x="276" y="94"/>
                  <a:pt x="231" y="111"/>
                  <a:pt x="188" y="123"/>
                </a:cubicBezTo>
                <a:cubicBezTo>
                  <a:pt x="134" y="139"/>
                  <a:pt x="74" y="161"/>
                  <a:pt x="16" y="180"/>
                </a:cubicBezTo>
                <a:cubicBezTo>
                  <a:pt x="10" y="181"/>
                  <a:pt x="5" y="183"/>
                  <a:pt x="0" y="185"/>
                </a:cubicBezTo>
                <a:lnTo>
                  <a:pt x="0" y="370"/>
                </a:lnTo>
                <a:close/>
                <a:moveTo>
                  <a:pt x="2033" y="709"/>
                </a:moveTo>
                <a:cubicBezTo>
                  <a:pt x="2032" y="707"/>
                  <a:pt x="2032" y="702"/>
                  <a:pt x="2032" y="702"/>
                </a:cubicBezTo>
                <a:cubicBezTo>
                  <a:pt x="2041" y="701"/>
                  <a:pt x="2048" y="702"/>
                  <a:pt x="2051" y="706"/>
                </a:cubicBezTo>
                <a:cubicBezTo>
                  <a:pt x="2058" y="703"/>
                  <a:pt x="2062" y="705"/>
                  <a:pt x="2066" y="709"/>
                </a:cubicBezTo>
                <a:cubicBezTo>
                  <a:pt x="2352" y="709"/>
                  <a:pt x="2352" y="709"/>
                  <a:pt x="2352" y="709"/>
                </a:cubicBezTo>
                <a:cubicBezTo>
                  <a:pt x="2349" y="704"/>
                  <a:pt x="2344" y="703"/>
                  <a:pt x="2337" y="703"/>
                </a:cubicBezTo>
                <a:cubicBezTo>
                  <a:pt x="2346" y="700"/>
                  <a:pt x="2359" y="696"/>
                  <a:pt x="2369" y="697"/>
                </a:cubicBezTo>
                <a:cubicBezTo>
                  <a:pt x="2369" y="700"/>
                  <a:pt x="2367" y="700"/>
                  <a:pt x="2368" y="703"/>
                </a:cubicBezTo>
                <a:cubicBezTo>
                  <a:pt x="2368" y="706"/>
                  <a:pt x="2360" y="702"/>
                  <a:pt x="2363" y="707"/>
                </a:cubicBezTo>
                <a:cubicBezTo>
                  <a:pt x="2366" y="707"/>
                  <a:pt x="2368" y="708"/>
                  <a:pt x="2370" y="709"/>
                </a:cubicBezTo>
                <a:cubicBezTo>
                  <a:pt x="2376" y="709"/>
                  <a:pt x="2376" y="709"/>
                  <a:pt x="2376" y="709"/>
                </a:cubicBezTo>
                <a:cubicBezTo>
                  <a:pt x="2374" y="704"/>
                  <a:pt x="2375" y="696"/>
                  <a:pt x="2383" y="697"/>
                </a:cubicBezTo>
                <a:cubicBezTo>
                  <a:pt x="2382" y="703"/>
                  <a:pt x="2379" y="705"/>
                  <a:pt x="2379" y="709"/>
                </a:cubicBezTo>
                <a:cubicBezTo>
                  <a:pt x="2446" y="709"/>
                  <a:pt x="2446" y="709"/>
                  <a:pt x="2446" y="709"/>
                </a:cubicBezTo>
                <a:cubicBezTo>
                  <a:pt x="2447" y="709"/>
                  <a:pt x="2447" y="708"/>
                  <a:pt x="2447" y="706"/>
                </a:cubicBezTo>
                <a:cubicBezTo>
                  <a:pt x="2442" y="703"/>
                  <a:pt x="2439" y="707"/>
                  <a:pt x="2434" y="705"/>
                </a:cubicBezTo>
                <a:cubicBezTo>
                  <a:pt x="2434" y="702"/>
                  <a:pt x="2436" y="703"/>
                  <a:pt x="2438" y="702"/>
                </a:cubicBezTo>
                <a:cubicBezTo>
                  <a:pt x="2436" y="700"/>
                  <a:pt x="2436" y="696"/>
                  <a:pt x="2430" y="697"/>
                </a:cubicBezTo>
                <a:cubicBezTo>
                  <a:pt x="2436" y="691"/>
                  <a:pt x="2447" y="695"/>
                  <a:pt x="2455" y="691"/>
                </a:cubicBezTo>
                <a:cubicBezTo>
                  <a:pt x="2459" y="694"/>
                  <a:pt x="2453" y="693"/>
                  <a:pt x="2454" y="698"/>
                </a:cubicBezTo>
                <a:cubicBezTo>
                  <a:pt x="2464" y="699"/>
                  <a:pt x="2471" y="695"/>
                  <a:pt x="2480" y="695"/>
                </a:cubicBezTo>
                <a:cubicBezTo>
                  <a:pt x="2483" y="698"/>
                  <a:pt x="2486" y="706"/>
                  <a:pt x="2483" y="709"/>
                </a:cubicBezTo>
                <a:cubicBezTo>
                  <a:pt x="2494" y="709"/>
                  <a:pt x="2494" y="709"/>
                  <a:pt x="2494" y="709"/>
                </a:cubicBezTo>
                <a:cubicBezTo>
                  <a:pt x="2493" y="707"/>
                  <a:pt x="2491" y="706"/>
                  <a:pt x="2489" y="707"/>
                </a:cubicBezTo>
                <a:cubicBezTo>
                  <a:pt x="2492" y="704"/>
                  <a:pt x="2487" y="702"/>
                  <a:pt x="2491" y="696"/>
                </a:cubicBezTo>
                <a:cubicBezTo>
                  <a:pt x="2482" y="690"/>
                  <a:pt x="2472" y="696"/>
                  <a:pt x="2463" y="692"/>
                </a:cubicBezTo>
                <a:cubicBezTo>
                  <a:pt x="2466" y="689"/>
                  <a:pt x="2474" y="691"/>
                  <a:pt x="2478" y="690"/>
                </a:cubicBezTo>
                <a:cubicBezTo>
                  <a:pt x="2477" y="684"/>
                  <a:pt x="2471" y="687"/>
                  <a:pt x="2469" y="689"/>
                </a:cubicBezTo>
                <a:cubicBezTo>
                  <a:pt x="2467" y="682"/>
                  <a:pt x="2474" y="684"/>
                  <a:pt x="2474" y="679"/>
                </a:cubicBezTo>
                <a:cubicBezTo>
                  <a:pt x="2465" y="673"/>
                  <a:pt x="2449" y="680"/>
                  <a:pt x="2445" y="664"/>
                </a:cubicBezTo>
                <a:cubicBezTo>
                  <a:pt x="2442" y="665"/>
                  <a:pt x="2444" y="671"/>
                  <a:pt x="2445" y="672"/>
                </a:cubicBezTo>
                <a:cubicBezTo>
                  <a:pt x="2440" y="673"/>
                  <a:pt x="2435" y="671"/>
                  <a:pt x="2438" y="677"/>
                </a:cubicBezTo>
                <a:cubicBezTo>
                  <a:pt x="2430" y="672"/>
                  <a:pt x="2419" y="671"/>
                  <a:pt x="2411" y="663"/>
                </a:cubicBezTo>
                <a:cubicBezTo>
                  <a:pt x="2405" y="671"/>
                  <a:pt x="2395" y="668"/>
                  <a:pt x="2385" y="667"/>
                </a:cubicBezTo>
                <a:cubicBezTo>
                  <a:pt x="2389" y="676"/>
                  <a:pt x="2398" y="681"/>
                  <a:pt x="2394" y="691"/>
                </a:cubicBezTo>
                <a:cubicBezTo>
                  <a:pt x="2392" y="692"/>
                  <a:pt x="2385" y="688"/>
                  <a:pt x="2380" y="691"/>
                </a:cubicBezTo>
                <a:cubicBezTo>
                  <a:pt x="2380" y="686"/>
                  <a:pt x="2376" y="683"/>
                  <a:pt x="2374" y="677"/>
                </a:cubicBezTo>
                <a:cubicBezTo>
                  <a:pt x="2372" y="679"/>
                  <a:pt x="2364" y="680"/>
                  <a:pt x="2365" y="675"/>
                </a:cubicBezTo>
                <a:cubicBezTo>
                  <a:pt x="2360" y="682"/>
                  <a:pt x="2355" y="677"/>
                  <a:pt x="2345" y="675"/>
                </a:cubicBezTo>
                <a:cubicBezTo>
                  <a:pt x="2347" y="670"/>
                  <a:pt x="2354" y="676"/>
                  <a:pt x="2359" y="676"/>
                </a:cubicBezTo>
                <a:cubicBezTo>
                  <a:pt x="2362" y="676"/>
                  <a:pt x="2359" y="671"/>
                  <a:pt x="2360" y="669"/>
                </a:cubicBezTo>
                <a:cubicBezTo>
                  <a:pt x="2357" y="675"/>
                  <a:pt x="2350" y="671"/>
                  <a:pt x="2347" y="669"/>
                </a:cubicBezTo>
                <a:cubicBezTo>
                  <a:pt x="2348" y="672"/>
                  <a:pt x="2346" y="671"/>
                  <a:pt x="2346" y="669"/>
                </a:cubicBezTo>
                <a:cubicBezTo>
                  <a:pt x="2344" y="670"/>
                  <a:pt x="2344" y="673"/>
                  <a:pt x="2344" y="676"/>
                </a:cubicBezTo>
                <a:cubicBezTo>
                  <a:pt x="2339" y="676"/>
                  <a:pt x="2340" y="674"/>
                  <a:pt x="2336" y="676"/>
                </a:cubicBezTo>
                <a:cubicBezTo>
                  <a:pt x="2334" y="672"/>
                  <a:pt x="2337" y="672"/>
                  <a:pt x="2337" y="669"/>
                </a:cubicBezTo>
                <a:cubicBezTo>
                  <a:pt x="2338" y="670"/>
                  <a:pt x="2342" y="669"/>
                  <a:pt x="2341" y="673"/>
                </a:cubicBezTo>
                <a:cubicBezTo>
                  <a:pt x="2344" y="671"/>
                  <a:pt x="2338" y="667"/>
                  <a:pt x="2338" y="665"/>
                </a:cubicBezTo>
                <a:cubicBezTo>
                  <a:pt x="2340" y="662"/>
                  <a:pt x="2346" y="662"/>
                  <a:pt x="2351" y="662"/>
                </a:cubicBezTo>
                <a:cubicBezTo>
                  <a:pt x="2346" y="655"/>
                  <a:pt x="2326" y="660"/>
                  <a:pt x="2324" y="653"/>
                </a:cubicBezTo>
                <a:cubicBezTo>
                  <a:pt x="2323" y="651"/>
                  <a:pt x="2320" y="657"/>
                  <a:pt x="2314" y="655"/>
                </a:cubicBezTo>
                <a:cubicBezTo>
                  <a:pt x="2312" y="652"/>
                  <a:pt x="2311" y="646"/>
                  <a:pt x="2306" y="646"/>
                </a:cubicBezTo>
                <a:cubicBezTo>
                  <a:pt x="2303" y="646"/>
                  <a:pt x="2303" y="648"/>
                  <a:pt x="2303" y="650"/>
                </a:cubicBezTo>
                <a:cubicBezTo>
                  <a:pt x="2299" y="647"/>
                  <a:pt x="2299" y="647"/>
                  <a:pt x="2292" y="648"/>
                </a:cubicBezTo>
                <a:cubicBezTo>
                  <a:pt x="2291" y="643"/>
                  <a:pt x="2298" y="644"/>
                  <a:pt x="2299" y="641"/>
                </a:cubicBezTo>
                <a:cubicBezTo>
                  <a:pt x="2304" y="645"/>
                  <a:pt x="2306" y="645"/>
                  <a:pt x="2312" y="643"/>
                </a:cubicBezTo>
                <a:cubicBezTo>
                  <a:pt x="2308" y="640"/>
                  <a:pt x="2304" y="639"/>
                  <a:pt x="2296" y="640"/>
                </a:cubicBezTo>
                <a:cubicBezTo>
                  <a:pt x="2296" y="637"/>
                  <a:pt x="2298" y="637"/>
                  <a:pt x="2297" y="634"/>
                </a:cubicBezTo>
                <a:cubicBezTo>
                  <a:pt x="2303" y="634"/>
                  <a:pt x="2307" y="639"/>
                  <a:pt x="2311" y="634"/>
                </a:cubicBezTo>
                <a:cubicBezTo>
                  <a:pt x="2303" y="631"/>
                  <a:pt x="2297" y="630"/>
                  <a:pt x="2293" y="637"/>
                </a:cubicBezTo>
                <a:cubicBezTo>
                  <a:pt x="2289" y="636"/>
                  <a:pt x="2286" y="633"/>
                  <a:pt x="2282" y="632"/>
                </a:cubicBezTo>
                <a:cubicBezTo>
                  <a:pt x="2278" y="634"/>
                  <a:pt x="2284" y="638"/>
                  <a:pt x="2288" y="636"/>
                </a:cubicBezTo>
                <a:cubicBezTo>
                  <a:pt x="2290" y="643"/>
                  <a:pt x="2282" y="642"/>
                  <a:pt x="2280" y="646"/>
                </a:cubicBezTo>
                <a:cubicBezTo>
                  <a:pt x="2277" y="646"/>
                  <a:pt x="2276" y="646"/>
                  <a:pt x="2276" y="643"/>
                </a:cubicBezTo>
                <a:cubicBezTo>
                  <a:pt x="2272" y="644"/>
                  <a:pt x="2273" y="649"/>
                  <a:pt x="2268" y="649"/>
                </a:cubicBezTo>
                <a:cubicBezTo>
                  <a:pt x="2269" y="652"/>
                  <a:pt x="2272" y="652"/>
                  <a:pt x="2272" y="654"/>
                </a:cubicBezTo>
                <a:cubicBezTo>
                  <a:pt x="2271" y="657"/>
                  <a:pt x="2269" y="658"/>
                  <a:pt x="2270" y="663"/>
                </a:cubicBezTo>
                <a:cubicBezTo>
                  <a:pt x="2265" y="664"/>
                  <a:pt x="2264" y="659"/>
                  <a:pt x="2259" y="660"/>
                </a:cubicBezTo>
                <a:cubicBezTo>
                  <a:pt x="2255" y="658"/>
                  <a:pt x="2255" y="651"/>
                  <a:pt x="2249" y="651"/>
                </a:cubicBezTo>
                <a:cubicBezTo>
                  <a:pt x="2255" y="661"/>
                  <a:pt x="2243" y="656"/>
                  <a:pt x="2243" y="665"/>
                </a:cubicBezTo>
                <a:cubicBezTo>
                  <a:pt x="2235" y="667"/>
                  <a:pt x="2231" y="666"/>
                  <a:pt x="2225" y="663"/>
                </a:cubicBezTo>
                <a:cubicBezTo>
                  <a:pt x="2226" y="658"/>
                  <a:pt x="2222" y="656"/>
                  <a:pt x="2226" y="655"/>
                </a:cubicBezTo>
                <a:cubicBezTo>
                  <a:pt x="2225" y="651"/>
                  <a:pt x="2221" y="656"/>
                  <a:pt x="2220" y="657"/>
                </a:cubicBezTo>
                <a:cubicBezTo>
                  <a:pt x="2218" y="656"/>
                  <a:pt x="2218" y="653"/>
                  <a:pt x="2218" y="651"/>
                </a:cubicBezTo>
                <a:cubicBezTo>
                  <a:pt x="2214" y="655"/>
                  <a:pt x="2209" y="655"/>
                  <a:pt x="2205" y="656"/>
                </a:cubicBezTo>
                <a:cubicBezTo>
                  <a:pt x="2206" y="663"/>
                  <a:pt x="2215" y="661"/>
                  <a:pt x="2219" y="665"/>
                </a:cubicBezTo>
                <a:cubicBezTo>
                  <a:pt x="2213" y="670"/>
                  <a:pt x="2199" y="668"/>
                  <a:pt x="2193" y="665"/>
                </a:cubicBezTo>
                <a:cubicBezTo>
                  <a:pt x="2190" y="665"/>
                  <a:pt x="2190" y="668"/>
                  <a:pt x="2188" y="669"/>
                </a:cubicBezTo>
                <a:cubicBezTo>
                  <a:pt x="2185" y="669"/>
                  <a:pt x="2183" y="668"/>
                  <a:pt x="2182" y="666"/>
                </a:cubicBezTo>
                <a:cubicBezTo>
                  <a:pt x="2188" y="661"/>
                  <a:pt x="2191" y="653"/>
                  <a:pt x="2198" y="648"/>
                </a:cubicBezTo>
                <a:cubicBezTo>
                  <a:pt x="2192" y="648"/>
                  <a:pt x="2184" y="650"/>
                  <a:pt x="2180" y="648"/>
                </a:cubicBezTo>
                <a:cubicBezTo>
                  <a:pt x="2186" y="634"/>
                  <a:pt x="2205" y="646"/>
                  <a:pt x="2215" y="638"/>
                </a:cubicBezTo>
                <a:cubicBezTo>
                  <a:pt x="2211" y="634"/>
                  <a:pt x="2208" y="637"/>
                  <a:pt x="2204" y="638"/>
                </a:cubicBezTo>
                <a:cubicBezTo>
                  <a:pt x="2201" y="635"/>
                  <a:pt x="2202" y="637"/>
                  <a:pt x="2197" y="636"/>
                </a:cubicBezTo>
                <a:cubicBezTo>
                  <a:pt x="2196" y="633"/>
                  <a:pt x="2196" y="629"/>
                  <a:pt x="2193" y="625"/>
                </a:cubicBezTo>
                <a:cubicBezTo>
                  <a:pt x="2184" y="627"/>
                  <a:pt x="2175" y="622"/>
                  <a:pt x="2164" y="627"/>
                </a:cubicBezTo>
                <a:cubicBezTo>
                  <a:pt x="2165" y="635"/>
                  <a:pt x="2165" y="635"/>
                  <a:pt x="2166" y="641"/>
                </a:cubicBezTo>
                <a:cubicBezTo>
                  <a:pt x="2160" y="644"/>
                  <a:pt x="2162" y="637"/>
                  <a:pt x="2162" y="634"/>
                </a:cubicBezTo>
                <a:cubicBezTo>
                  <a:pt x="2159" y="634"/>
                  <a:pt x="2157" y="633"/>
                  <a:pt x="2156" y="631"/>
                </a:cubicBezTo>
                <a:cubicBezTo>
                  <a:pt x="2154" y="632"/>
                  <a:pt x="2152" y="633"/>
                  <a:pt x="2152" y="637"/>
                </a:cubicBezTo>
                <a:cubicBezTo>
                  <a:pt x="2150" y="635"/>
                  <a:pt x="2147" y="635"/>
                  <a:pt x="2145" y="632"/>
                </a:cubicBezTo>
                <a:cubicBezTo>
                  <a:pt x="2142" y="632"/>
                  <a:pt x="2144" y="637"/>
                  <a:pt x="2140" y="637"/>
                </a:cubicBezTo>
                <a:cubicBezTo>
                  <a:pt x="2138" y="635"/>
                  <a:pt x="2138" y="630"/>
                  <a:pt x="2136" y="628"/>
                </a:cubicBezTo>
                <a:cubicBezTo>
                  <a:pt x="2128" y="629"/>
                  <a:pt x="2123" y="626"/>
                  <a:pt x="2114" y="628"/>
                </a:cubicBezTo>
                <a:cubicBezTo>
                  <a:pt x="2114" y="633"/>
                  <a:pt x="2114" y="633"/>
                  <a:pt x="2114" y="633"/>
                </a:cubicBezTo>
                <a:cubicBezTo>
                  <a:pt x="2106" y="631"/>
                  <a:pt x="2098" y="635"/>
                  <a:pt x="2094" y="628"/>
                </a:cubicBezTo>
                <a:cubicBezTo>
                  <a:pt x="2090" y="630"/>
                  <a:pt x="2096" y="632"/>
                  <a:pt x="2094" y="635"/>
                </a:cubicBezTo>
                <a:cubicBezTo>
                  <a:pt x="2081" y="634"/>
                  <a:pt x="2073" y="634"/>
                  <a:pt x="2061" y="629"/>
                </a:cubicBezTo>
                <a:cubicBezTo>
                  <a:pt x="2058" y="628"/>
                  <a:pt x="2059" y="631"/>
                  <a:pt x="2058" y="633"/>
                </a:cubicBezTo>
                <a:cubicBezTo>
                  <a:pt x="2049" y="630"/>
                  <a:pt x="2045" y="631"/>
                  <a:pt x="2038" y="627"/>
                </a:cubicBezTo>
                <a:cubicBezTo>
                  <a:pt x="2031" y="630"/>
                  <a:pt x="2024" y="639"/>
                  <a:pt x="2016" y="636"/>
                </a:cubicBezTo>
                <a:cubicBezTo>
                  <a:pt x="2011" y="639"/>
                  <a:pt x="2020" y="640"/>
                  <a:pt x="2020" y="643"/>
                </a:cubicBezTo>
                <a:cubicBezTo>
                  <a:pt x="2014" y="643"/>
                  <a:pt x="2013" y="636"/>
                  <a:pt x="2006" y="636"/>
                </a:cubicBezTo>
                <a:cubicBezTo>
                  <a:pt x="2007" y="638"/>
                  <a:pt x="2009" y="638"/>
                  <a:pt x="2010" y="639"/>
                </a:cubicBezTo>
                <a:cubicBezTo>
                  <a:pt x="2008" y="644"/>
                  <a:pt x="2002" y="638"/>
                  <a:pt x="1998" y="642"/>
                </a:cubicBezTo>
                <a:cubicBezTo>
                  <a:pt x="1999" y="649"/>
                  <a:pt x="2015" y="646"/>
                  <a:pt x="2019" y="644"/>
                </a:cubicBezTo>
                <a:cubicBezTo>
                  <a:pt x="2025" y="655"/>
                  <a:pt x="2037" y="646"/>
                  <a:pt x="2045" y="651"/>
                </a:cubicBezTo>
                <a:cubicBezTo>
                  <a:pt x="2049" y="650"/>
                  <a:pt x="2048" y="644"/>
                  <a:pt x="2051" y="641"/>
                </a:cubicBezTo>
                <a:cubicBezTo>
                  <a:pt x="2058" y="645"/>
                  <a:pt x="2061" y="644"/>
                  <a:pt x="2070" y="646"/>
                </a:cubicBezTo>
                <a:cubicBezTo>
                  <a:pt x="2068" y="654"/>
                  <a:pt x="2075" y="648"/>
                  <a:pt x="2081" y="651"/>
                </a:cubicBezTo>
                <a:cubicBezTo>
                  <a:pt x="2081" y="647"/>
                  <a:pt x="2079" y="647"/>
                  <a:pt x="2078" y="644"/>
                </a:cubicBezTo>
                <a:cubicBezTo>
                  <a:pt x="2089" y="654"/>
                  <a:pt x="2084" y="636"/>
                  <a:pt x="2088" y="649"/>
                </a:cubicBezTo>
                <a:cubicBezTo>
                  <a:pt x="2096" y="649"/>
                  <a:pt x="2102" y="651"/>
                  <a:pt x="2111" y="649"/>
                </a:cubicBezTo>
                <a:cubicBezTo>
                  <a:pt x="2109" y="652"/>
                  <a:pt x="2106" y="652"/>
                  <a:pt x="2102" y="652"/>
                </a:cubicBezTo>
                <a:cubicBezTo>
                  <a:pt x="2102" y="658"/>
                  <a:pt x="2105" y="660"/>
                  <a:pt x="2109" y="660"/>
                </a:cubicBezTo>
                <a:cubicBezTo>
                  <a:pt x="2108" y="661"/>
                  <a:pt x="2108" y="663"/>
                  <a:pt x="2108" y="664"/>
                </a:cubicBezTo>
                <a:cubicBezTo>
                  <a:pt x="2105" y="663"/>
                  <a:pt x="2102" y="660"/>
                  <a:pt x="2099" y="658"/>
                </a:cubicBezTo>
                <a:cubicBezTo>
                  <a:pt x="2095" y="658"/>
                  <a:pt x="2096" y="662"/>
                  <a:pt x="2093" y="662"/>
                </a:cubicBezTo>
                <a:cubicBezTo>
                  <a:pt x="2089" y="663"/>
                  <a:pt x="2088" y="660"/>
                  <a:pt x="2086" y="660"/>
                </a:cubicBezTo>
                <a:cubicBezTo>
                  <a:pt x="2088" y="654"/>
                  <a:pt x="2093" y="660"/>
                  <a:pt x="2095" y="655"/>
                </a:cubicBezTo>
                <a:cubicBezTo>
                  <a:pt x="2084" y="652"/>
                  <a:pt x="2071" y="652"/>
                  <a:pt x="2060" y="657"/>
                </a:cubicBezTo>
                <a:cubicBezTo>
                  <a:pt x="2061" y="660"/>
                  <a:pt x="2064" y="661"/>
                  <a:pt x="2068" y="661"/>
                </a:cubicBezTo>
                <a:cubicBezTo>
                  <a:pt x="2068" y="664"/>
                  <a:pt x="2069" y="669"/>
                  <a:pt x="2066" y="669"/>
                </a:cubicBezTo>
                <a:cubicBezTo>
                  <a:pt x="2063" y="667"/>
                  <a:pt x="2058" y="663"/>
                  <a:pt x="2055" y="669"/>
                </a:cubicBezTo>
                <a:cubicBezTo>
                  <a:pt x="2054" y="665"/>
                  <a:pt x="2046" y="667"/>
                  <a:pt x="2044" y="670"/>
                </a:cubicBezTo>
                <a:cubicBezTo>
                  <a:pt x="2045" y="676"/>
                  <a:pt x="2054" y="673"/>
                  <a:pt x="2057" y="673"/>
                </a:cubicBezTo>
                <a:cubicBezTo>
                  <a:pt x="2060" y="673"/>
                  <a:pt x="2059" y="678"/>
                  <a:pt x="2061" y="680"/>
                </a:cubicBezTo>
                <a:cubicBezTo>
                  <a:pt x="2053" y="677"/>
                  <a:pt x="2052" y="683"/>
                  <a:pt x="2045" y="679"/>
                </a:cubicBezTo>
                <a:cubicBezTo>
                  <a:pt x="2045" y="684"/>
                  <a:pt x="2040" y="687"/>
                  <a:pt x="2036" y="684"/>
                </a:cubicBezTo>
                <a:cubicBezTo>
                  <a:pt x="2039" y="677"/>
                  <a:pt x="2017" y="679"/>
                  <a:pt x="2008" y="682"/>
                </a:cubicBezTo>
                <a:cubicBezTo>
                  <a:pt x="2014" y="689"/>
                  <a:pt x="2024" y="691"/>
                  <a:pt x="2027" y="700"/>
                </a:cubicBezTo>
                <a:cubicBezTo>
                  <a:pt x="2026" y="703"/>
                  <a:pt x="2015" y="700"/>
                  <a:pt x="2019" y="698"/>
                </a:cubicBezTo>
                <a:cubicBezTo>
                  <a:pt x="2007" y="695"/>
                  <a:pt x="1980" y="696"/>
                  <a:pt x="1979" y="709"/>
                </a:cubicBezTo>
                <a:lnTo>
                  <a:pt x="2033" y="709"/>
                </a:lnTo>
                <a:close/>
                <a:moveTo>
                  <a:pt x="2357" y="709"/>
                </a:moveTo>
                <a:cubicBezTo>
                  <a:pt x="2356" y="708"/>
                  <a:pt x="2355" y="707"/>
                  <a:pt x="2355" y="706"/>
                </a:cubicBezTo>
                <a:cubicBezTo>
                  <a:pt x="2352" y="706"/>
                  <a:pt x="2352" y="707"/>
                  <a:pt x="2352" y="709"/>
                </a:cubicBezTo>
                <a:lnTo>
                  <a:pt x="2357" y="709"/>
                </a:lnTo>
                <a:close/>
                <a:moveTo>
                  <a:pt x="2469" y="709"/>
                </a:moveTo>
                <a:cubicBezTo>
                  <a:pt x="2464" y="706"/>
                  <a:pt x="2465" y="698"/>
                  <a:pt x="2456" y="700"/>
                </a:cubicBezTo>
                <a:cubicBezTo>
                  <a:pt x="2456" y="705"/>
                  <a:pt x="2460" y="707"/>
                  <a:pt x="2462" y="709"/>
                </a:cubicBezTo>
                <a:lnTo>
                  <a:pt x="2469" y="709"/>
                </a:lnTo>
                <a:close/>
                <a:moveTo>
                  <a:pt x="2480" y="709"/>
                </a:moveTo>
                <a:cubicBezTo>
                  <a:pt x="2479" y="705"/>
                  <a:pt x="2472" y="706"/>
                  <a:pt x="2470" y="709"/>
                </a:cubicBezTo>
                <a:lnTo>
                  <a:pt x="2480" y="709"/>
                </a:lnTo>
                <a:close/>
                <a:moveTo>
                  <a:pt x="2423" y="691"/>
                </a:moveTo>
                <a:cubicBezTo>
                  <a:pt x="2426" y="685"/>
                  <a:pt x="2423" y="683"/>
                  <a:pt x="2425" y="677"/>
                </a:cubicBezTo>
                <a:cubicBezTo>
                  <a:pt x="2430" y="677"/>
                  <a:pt x="2430" y="677"/>
                  <a:pt x="2430" y="677"/>
                </a:cubicBezTo>
                <a:cubicBezTo>
                  <a:pt x="2430" y="682"/>
                  <a:pt x="2433" y="683"/>
                  <a:pt x="2440" y="681"/>
                </a:cubicBezTo>
                <a:cubicBezTo>
                  <a:pt x="2439" y="685"/>
                  <a:pt x="2445" y="684"/>
                  <a:pt x="2444" y="689"/>
                </a:cubicBezTo>
                <a:cubicBezTo>
                  <a:pt x="2436" y="693"/>
                  <a:pt x="2429" y="689"/>
                  <a:pt x="2423" y="691"/>
                </a:cubicBezTo>
                <a:close/>
                <a:moveTo>
                  <a:pt x="1814" y="695"/>
                </a:moveTo>
                <a:cubicBezTo>
                  <a:pt x="1807" y="694"/>
                  <a:pt x="1806" y="698"/>
                  <a:pt x="1805" y="701"/>
                </a:cubicBezTo>
                <a:cubicBezTo>
                  <a:pt x="1805" y="695"/>
                  <a:pt x="1801" y="696"/>
                  <a:pt x="1802" y="690"/>
                </a:cubicBezTo>
                <a:cubicBezTo>
                  <a:pt x="1807" y="687"/>
                  <a:pt x="1812" y="690"/>
                  <a:pt x="1814" y="695"/>
                </a:cubicBezTo>
                <a:close/>
                <a:moveTo>
                  <a:pt x="1955" y="701"/>
                </a:moveTo>
                <a:cubicBezTo>
                  <a:pt x="1953" y="698"/>
                  <a:pt x="1950" y="703"/>
                  <a:pt x="1948" y="699"/>
                </a:cubicBezTo>
                <a:cubicBezTo>
                  <a:pt x="1950" y="695"/>
                  <a:pt x="1961" y="697"/>
                  <a:pt x="1955" y="701"/>
                </a:cubicBezTo>
                <a:close/>
                <a:moveTo>
                  <a:pt x="1966" y="700"/>
                </a:moveTo>
                <a:cubicBezTo>
                  <a:pt x="1962" y="700"/>
                  <a:pt x="1960" y="699"/>
                  <a:pt x="1958" y="697"/>
                </a:cubicBezTo>
                <a:cubicBezTo>
                  <a:pt x="1962" y="697"/>
                  <a:pt x="1966" y="696"/>
                  <a:pt x="1966" y="700"/>
                </a:cubicBezTo>
                <a:close/>
                <a:moveTo>
                  <a:pt x="2099" y="676"/>
                </a:moveTo>
                <a:cubicBezTo>
                  <a:pt x="2095" y="674"/>
                  <a:pt x="2089" y="674"/>
                  <a:pt x="2088" y="671"/>
                </a:cubicBezTo>
                <a:cubicBezTo>
                  <a:pt x="2089" y="670"/>
                  <a:pt x="2090" y="668"/>
                  <a:pt x="2090" y="665"/>
                </a:cubicBezTo>
                <a:cubicBezTo>
                  <a:pt x="2095" y="666"/>
                  <a:pt x="2095" y="665"/>
                  <a:pt x="2098" y="666"/>
                </a:cubicBezTo>
                <a:cubicBezTo>
                  <a:pt x="2097" y="671"/>
                  <a:pt x="2101" y="673"/>
                  <a:pt x="2099" y="676"/>
                </a:cubicBezTo>
                <a:close/>
                <a:moveTo>
                  <a:pt x="2100" y="646"/>
                </a:moveTo>
                <a:cubicBezTo>
                  <a:pt x="2097" y="646"/>
                  <a:pt x="2092" y="647"/>
                  <a:pt x="2092" y="643"/>
                </a:cubicBezTo>
                <a:cubicBezTo>
                  <a:pt x="2095" y="644"/>
                  <a:pt x="2101" y="641"/>
                  <a:pt x="2100" y="646"/>
                </a:cubicBezTo>
                <a:close/>
                <a:moveTo>
                  <a:pt x="2115" y="644"/>
                </a:moveTo>
                <a:cubicBezTo>
                  <a:pt x="2111" y="644"/>
                  <a:pt x="2103" y="648"/>
                  <a:pt x="2101" y="643"/>
                </a:cubicBezTo>
                <a:cubicBezTo>
                  <a:pt x="2107" y="644"/>
                  <a:pt x="2114" y="639"/>
                  <a:pt x="2115" y="644"/>
                </a:cubicBezTo>
                <a:close/>
                <a:moveTo>
                  <a:pt x="2177" y="667"/>
                </a:moveTo>
                <a:cubicBezTo>
                  <a:pt x="2169" y="668"/>
                  <a:pt x="2163" y="665"/>
                  <a:pt x="2158" y="659"/>
                </a:cubicBezTo>
                <a:cubicBezTo>
                  <a:pt x="2165" y="662"/>
                  <a:pt x="2161" y="653"/>
                  <a:pt x="2167" y="654"/>
                </a:cubicBezTo>
                <a:cubicBezTo>
                  <a:pt x="2171" y="657"/>
                  <a:pt x="2174" y="662"/>
                  <a:pt x="2177" y="667"/>
                </a:cubicBezTo>
                <a:close/>
                <a:moveTo>
                  <a:pt x="2215" y="673"/>
                </a:moveTo>
                <a:cubicBezTo>
                  <a:pt x="2208" y="673"/>
                  <a:pt x="2200" y="675"/>
                  <a:pt x="2206" y="680"/>
                </a:cubicBezTo>
                <a:cubicBezTo>
                  <a:pt x="2200" y="679"/>
                  <a:pt x="2201" y="684"/>
                  <a:pt x="2195" y="683"/>
                </a:cubicBezTo>
                <a:cubicBezTo>
                  <a:pt x="2195" y="680"/>
                  <a:pt x="2195" y="677"/>
                  <a:pt x="2192" y="677"/>
                </a:cubicBezTo>
                <a:cubicBezTo>
                  <a:pt x="2189" y="678"/>
                  <a:pt x="2181" y="676"/>
                  <a:pt x="2180" y="679"/>
                </a:cubicBezTo>
                <a:cubicBezTo>
                  <a:pt x="2177" y="681"/>
                  <a:pt x="2183" y="688"/>
                  <a:pt x="2181" y="691"/>
                </a:cubicBezTo>
                <a:cubicBezTo>
                  <a:pt x="2171" y="688"/>
                  <a:pt x="2168" y="684"/>
                  <a:pt x="2164" y="678"/>
                </a:cubicBezTo>
                <a:cubicBezTo>
                  <a:pt x="2179" y="673"/>
                  <a:pt x="2201" y="667"/>
                  <a:pt x="2215" y="673"/>
                </a:cubicBezTo>
                <a:close/>
                <a:moveTo>
                  <a:pt x="2245" y="672"/>
                </a:moveTo>
                <a:cubicBezTo>
                  <a:pt x="2250" y="669"/>
                  <a:pt x="2252" y="670"/>
                  <a:pt x="2254" y="665"/>
                </a:cubicBezTo>
                <a:cubicBezTo>
                  <a:pt x="2256" y="668"/>
                  <a:pt x="2254" y="667"/>
                  <a:pt x="2256" y="671"/>
                </a:cubicBezTo>
                <a:cubicBezTo>
                  <a:pt x="2254" y="673"/>
                  <a:pt x="2246" y="675"/>
                  <a:pt x="2245" y="672"/>
                </a:cubicBezTo>
                <a:close/>
                <a:moveTo>
                  <a:pt x="2243" y="691"/>
                </a:moveTo>
                <a:cubicBezTo>
                  <a:pt x="2242" y="684"/>
                  <a:pt x="2251" y="687"/>
                  <a:pt x="2251" y="690"/>
                </a:cubicBezTo>
                <a:cubicBezTo>
                  <a:pt x="2247" y="692"/>
                  <a:pt x="2247" y="692"/>
                  <a:pt x="2243" y="691"/>
                </a:cubicBezTo>
                <a:close/>
                <a:moveTo>
                  <a:pt x="2201" y="697"/>
                </a:moveTo>
                <a:cubicBezTo>
                  <a:pt x="2203" y="693"/>
                  <a:pt x="2207" y="692"/>
                  <a:pt x="2205" y="684"/>
                </a:cubicBezTo>
                <a:cubicBezTo>
                  <a:pt x="2208" y="683"/>
                  <a:pt x="2208" y="687"/>
                  <a:pt x="2210" y="687"/>
                </a:cubicBezTo>
                <a:cubicBezTo>
                  <a:pt x="2215" y="682"/>
                  <a:pt x="2208" y="681"/>
                  <a:pt x="2207" y="678"/>
                </a:cubicBezTo>
                <a:cubicBezTo>
                  <a:pt x="2214" y="677"/>
                  <a:pt x="2225" y="680"/>
                  <a:pt x="2223" y="670"/>
                </a:cubicBezTo>
                <a:cubicBezTo>
                  <a:pt x="2241" y="669"/>
                  <a:pt x="2241" y="669"/>
                  <a:pt x="2241" y="669"/>
                </a:cubicBezTo>
                <a:cubicBezTo>
                  <a:pt x="2242" y="673"/>
                  <a:pt x="2243" y="678"/>
                  <a:pt x="2244" y="683"/>
                </a:cubicBezTo>
                <a:cubicBezTo>
                  <a:pt x="2237" y="683"/>
                  <a:pt x="2238" y="687"/>
                  <a:pt x="2228" y="687"/>
                </a:cubicBezTo>
                <a:cubicBezTo>
                  <a:pt x="2227" y="683"/>
                  <a:pt x="2227" y="680"/>
                  <a:pt x="2226" y="679"/>
                </a:cubicBezTo>
                <a:cubicBezTo>
                  <a:pt x="2223" y="679"/>
                  <a:pt x="2223" y="682"/>
                  <a:pt x="2219" y="681"/>
                </a:cubicBezTo>
                <a:cubicBezTo>
                  <a:pt x="2224" y="686"/>
                  <a:pt x="2214" y="686"/>
                  <a:pt x="2212" y="690"/>
                </a:cubicBezTo>
                <a:cubicBezTo>
                  <a:pt x="2214" y="689"/>
                  <a:pt x="2215" y="691"/>
                  <a:pt x="2217" y="691"/>
                </a:cubicBezTo>
                <a:cubicBezTo>
                  <a:pt x="2217" y="689"/>
                  <a:pt x="2218" y="688"/>
                  <a:pt x="2218" y="687"/>
                </a:cubicBezTo>
                <a:cubicBezTo>
                  <a:pt x="2222" y="686"/>
                  <a:pt x="2223" y="689"/>
                  <a:pt x="2227" y="689"/>
                </a:cubicBezTo>
                <a:cubicBezTo>
                  <a:pt x="2225" y="693"/>
                  <a:pt x="2227" y="694"/>
                  <a:pt x="2226" y="697"/>
                </a:cubicBezTo>
                <a:cubicBezTo>
                  <a:pt x="2215" y="696"/>
                  <a:pt x="2210" y="699"/>
                  <a:pt x="2201" y="697"/>
                </a:cubicBezTo>
                <a:close/>
                <a:moveTo>
                  <a:pt x="1733" y="661"/>
                </a:moveTo>
                <a:cubicBezTo>
                  <a:pt x="1736" y="660"/>
                  <a:pt x="1738" y="658"/>
                  <a:pt x="1739" y="655"/>
                </a:cubicBezTo>
                <a:cubicBezTo>
                  <a:pt x="1740" y="659"/>
                  <a:pt x="1741" y="660"/>
                  <a:pt x="1745" y="663"/>
                </a:cubicBezTo>
                <a:cubicBezTo>
                  <a:pt x="1743" y="664"/>
                  <a:pt x="1738" y="662"/>
                  <a:pt x="1738" y="665"/>
                </a:cubicBezTo>
                <a:cubicBezTo>
                  <a:pt x="1740" y="665"/>
                  <a:pt x="1741" y="667"/>
                  <a:pt x="1742" y="667"/>
                </a:cubicBezTo>
                <a:cubicBezTo>
                  <a:pt x="1745" y="666"/>
                  <a:pt x="1750" y="664"/>
                  <a:pt x="1751" y="668"/>
                </a:cubicBezTo>
                <a:cubicBezTo>
                  <a:pt x="1748" y="670"/>
                  <a:pt x="1746" y="673"/>
                  <a:pt x="1741" y="673"/>
                </a:cubicBezTo>
                <a:cubicBezTo>
                  <a:pt x="1739" y="673"/>
                  <a:pt x="1739" y="669"/>
                  <a:pt x="1736" y="670"/>
                </a:cubicBezTo>
                <a:cubicBezTo>
                  <a:pt x="1736" y="664"/>
                  <a:pt x="1737" y="663"/>
                  <a:pt x="1733" y="661"/>
                </a:cubicBezTo>
                <a:close/>
                <a:moveTo>
                  <a:pt x="1699" y="662"/>
                </a:moveTo>
                <a:cubicBezTo>
                  <a:pt x="1704" y="661"/>
                  <a:pt x="1702" y="653"/>
                  <a:pt x="1707" y="651"/>
                </a:cubicBezTo>
                <a:cubicBezTo>
                  <a:pt x="1706" y="659"/>
                  <a:pt x="1704" y="659"/>
                  <a:pt x="1707" y="666"/>
                </a:cubicBezTo>
                <a:cubicBezTo>
                  <a:pt x="1702" y="667"/>
                  <a:pt x="1700" y="665"/>
                  <a:pt x="1699" y="662"/>
                </a:cubicBezTo>
                <a:close/>
                <a:moveTo>
                  <a:pt x="1061" y="124"/>
                </a:moveTo>
                <a:cubicBezTo>
                  <a:pt x="1066" y="123"/>
                  <a:pt x="1069" y="124"/>
                  <a:pt x="1069" y="129"/>
                </a:cubicBezTo>
                <a:cubicBezTo>
                  <a:pt x="1065" y="131"/>
                  <a:pt x="1061" y="129"/>
                  <a:pt x="1061" y="124"/>
                </a:cubicBezTo>
                <a:close/>
                <a:moveTo>
                  <a:pt x="1035" y="107"/>
                </a:moveTo>
                <a:cubicBezTo>
                  <a:pt x="1039" y="104"/>
                  <a:pt x="1045" y="110"/>
                  <a:pt x="1045" y="115"/>
                </a:cubicBezTo>
                <a:cubicBezTo>
                  <a:pt x="1038" y="116"/>
                  <a:pt x="1036" y="112"/>
                  <a:pt x="1035" y="107"/>
                </a:cubicBezTo>
                <a:close/>
                <a:moveTo>
                  <a:pt x="1005" y="122"/>
                </a:moveTo>
                <a:cubicBezTo>
                  <a:pt x="1008" y="122"/>
                  <a:pt x="1008" y="120"/>
                  <a:pt x="1010" y="121"/>
                </a:cubicBezTo>
                <a:cubicBezTo>
                  <a:pt x="1011" y="127"/>
                  <a:pt x="1013" y="130"/>
                  <a:pt x="1011" y="135"/>
                </a:cubicBezTo>
                <a:cubicBezTo>
                  <a:pt x="1010" y="129"/>
                  <a:pt x="1004" y="130"/>
                  <a:pt x="1005" y="122"/>
                </a:cubicBezTo>
                <a:close/>
                <a:moveTo>
                  <a:pt x="934" y="50"/>
                </a:moveTo>
                <a:cubicBezTo>
                  <a:pt x="933" y="46"/>
                  <a:pt x="936" y="46"/>
                  <a:pt x="935" y="43"/>
                </a:cubicBezTo>
                <a:cubicBezTo>
                  <a:pt x="941" y="42"/>
                  <a:pt x="945" y="44"/>
                  <a:pt x="948" y="48"/>
                </a:cubicBezTo>
                <a:cubicBezTo>
                  <a:pt x="946" y="48"/>
                  <a:pt x="946" y="50"/>
                  <a:pt x="946" y="52"/>
                </a:cubicBezTo>
                <a:cubicBezTo>
                  <a:pt x="941" y="53"/>
                  <a:pt x="937" y="51"/>
                  <a:pt x="934" y="50"/>
                </a:cubicBezTo>
                <a:close/>
                <a:moveTo>
                  <a:pt x="907" y="99"/>
                </a:moveTo>
                <a:cubicBezTo>
                  <a:pt x="911" y="95"/>
                  <a:pt x="920" y="95"/>
                  <a:pt x="920" y="104"/>
                </a:cubicBezTo>
                <a:cubicBezTo>
                  <a:pt x="918" y="107"/>
                  <a:pt x="911" y="104"/>
                  <a:pt x="915" y="110"/>
                </a:cubicBezTo>
                <a:cubicBezTo>
                  <a:pt x="913" y="110"/>
                  <a:pt x="911" y="110"/>
                  <a:pt x="910" y="109"/>
                </a:cubicBezTo>
                <a:cubicBezTo>
                  <a:pt x="912" y="104"/>
                  <a:pt x="910" y="101"/>
                  <a:pt x="907" y="99"/>
                </a:cubicBezTo>
                <a:close/>
                <a:moveTo>
                  <a:pt x="897" y="90"/>
                </a:moveTo>
                <a:cubicBezTo>
                  <a:pt x="898" y="95"/>
                  <a:pt x="895" y="95"/>
                  <a:pt x="893" y="96"/>
                </a:cubicBezTo>
                <a:cubicBezTo>
                  <a:pt x="890" y="93"/>
                  <a:pt x="892" y="88"/>
                  <a:pt x="897" y="90"/>
                </a:cubicBezTo>
                <a:close/>
                <a:moveTo>
                  <a:pt x="879" y="93"/>
                </a:moveTo>
                <a:cubicBezTo>
                  <a:pt x="882" y="92"/>
                  <a:pt x="882" y="95"/>
                  <a:pt x="886" y="94"/>
                </a:cubicBezTo>
                <a:cubicBezTo>
                  <a:pt x="886" y="97"/>
                  <a:pt x="886" y="100"/>
                  <a:pt x="884" y="102"/>
                </a:cubicBezTo>
                <a:cubicBezTo>
                  <a:pt x="882" y="99"/>
                  <a:pt x="878" y="99"/>
                  <a:pt x="879" y="93"/>
                </a:cubicBezTo>
                <a:close/>
                <a:moveTo>
                  <a:pt x="873" y="112"/>
                </a:moveTo>
                <a:cubicBezTo>
                  <a:pt x="873" y="110"/>
                  <a:pt x="874" y="109"/>
                  <a:pt x="874" y="108"/>
                </a:cubicBezTo>
                <a:cubicBezTo>
                  <a:pt x="877" y="108"/>
                  <a:pt x="877" y="108"/>
                  <a:pt x="877" y="108"/>
                </a:cubicBezTo>
                <a:cubicBezTo>
                  <a:pt x="876" y="110"/>
                  <a:pt x="881" y="112"/>
                  <a:pt x="877" y="113"/>
                </a:cubicBezTo>
                <a:cubicBezTo>
                  <a:pt x="877" y="111"/>
                  <a:pt x="875" y="112"/>
                  <a:pt x="873" y="112"/>
                </a:cubicBezTo>
                <a:close/>
                <a:moveTo>
                  <a:pt x="851" y="78"/>
                </a:moveTo>
                <a:cubicBezTo>
                  <a:pt x="852" y="80"/>
                  <a:pt x="858" y="84"/>
                  <a:pt x="855" y="87"/>
                </a:cubicBezTo>
                <a:cubicBezTo>
                  <a:pt x="852" y="86"/>
                  <a:pt x="844" y="79"/>
                  <a:pt x="851" y="78"/>
                </a:cubicBezTo>
                <a:close/>
                <a:moveTo>
                  <a:pt x="820" y="76"/>
                </a:moveTo>
                <a:cubicBezTo>
                  <a:pt x="832" y="79"/>
                  <a:pt x="844" y="81"/>
                  <a:pt x="851" y="88"/>
                </a:cubicBezTo>
                <a:cubicBezTo>
                  <a:pt x="846" y="90"/>
                  <a:pt x="854" y="95"/>
                  <a:pt x="850" y="97"/>
                </a:cubicBezTo>
                <a:cubicBezTo>
                  <a:pt x="845" y="92"/>
                  <a:pt x="843" y="103"/>
                  <a:pt x="839" y="104"/>
                </a:cubicBezTo>
                <a:cubicBezTo>
                  <a:pt x="838" y="101"/>
                  <a:pt x="840" y="96"/>
                  <a:pt x="837" y="96"/>
                </a:cubicBezTo>
                <a:cubicBezTo>
                  <a:pt x="833" y="96"/>
                  <a:pt x="836" y="103"/>
                  <a:pt x="832" y="103"/>
                </a:cubicBezTo>
                <a:cubicBezTo>
                  <a:pt x="831" y="97"/>
                  <a:pt x="827" y="95"/>
                  <a:pt x="828" y="88"/>
                </a:cubicBezTo>
                <a:cubicBezTo>
                  <a:pt x="831" y="86"/>
                  <a:pt x="836" y="90"/>
                  <a:pt x="836" y="88"/>
                </a:cubicBezTo>
                <a:cubicBezTo>
                  <a:pt x="833" y="84"/>
                  <a:pt x="832" y="80"/>
                  <a:pt x="826" y="80"/>
                </a:cubicBezTo>
                <a:cubicBezTo>
                  <a:pt x="826" y="82"/>
                  <a:pt x="824" y="81"/>
                  <a:pt x="823" y="83"/>
                </a:cubicBezTo>
                <a:cubicBezTo>
                  <a:pt x="823" y="87"/>
                  <a:pt x="827" y="87"/>
                  <a:pt x="826" y="92"/>
                </a:cubicBezTo>
                <a:cubicBezTo>
                  <a:pt x="816" y="92"/>
                  <a:pt x="824" y="84"/>
                  <a:pt x="820" y="76"/>
                </a:cubicBezTo>
                <a:close/>
                <a:moveTo>
                  <a:pt x="786" y="56"/>
                </a:moveTo>
                <a:cubicBezTo>
                  <a:pt x="794" y="56"/>
                  <a:pt x="794" y="56"/>
                  <a:pt x="794" y="56"/>
                </a:cubicBezTo>
                <a:cubicBezTo>
                  <a:pt x="794" y="59"/>
                  <a:pt x="797" y="61"/>
                  <a:pt x="793" y="63"/>
                </a:cubicBezTo>
                <a:cubicBezTo>
                  <a:pt x="790" y="60"/>
                  <a:pt x="787" y="59"/>
                  <a:pt x="786" y="56"/>
                </a:cubicBezTo>
                <a:close/>
                <a:moveTo>
                  <a:pt x="669" y="33"/>
                </a:moveTo>
                <a:cubicBezTo>
                  <a:pt x="671" y="31"/>
                  <a:pt x="675" y="26"/>
                  <a:pt x="676" y="31"/>
                </a:cubicBezTo>
                <a:cubicBezTo>
                  <a:pt x="674" y="31"/>
                  <a:pt x="671" y="37"/>
                  <a:pt x="669" y="33"/>
                </a:cubicBezTo>
                <a:close/>
                <a:moveTo>
                  <a:pt x="523" y="214"/>
                </a:moveTo>
                <a:cubicBezTo>
                  <a:pt x="523" y="213"/>
                  <a:pt x="524" y="211"/>
                  <a:pt x="525" y="213"/>
                </a:cubicBezTo>
                <a:cubicBezTo>
                  <a:pt x="529" y="212"/>
                  <a:pt x="526" y="205"/>
                  <a:pt x="528" y="203"/>
                </a:cubicBezTo>
                <a:cubicBezTo>
                  <a:pt x="532" y="203"/>
                  <a:pt x="537" y="202"/>
                  <a:pt x="536" y="207"/>
                </a:cubicBezTo>
                <a:cubicBezTo>
                  <a:pt x="530" y="207"/>
                  <a:pt x="530" y="214"/>
                  <a:pt x="523" y="214"/>
                </a:cubicBezTo>
                <a:close/>
                <a:moveTo>
                  <a:pt x="508" y="336"/>
                </a:moveTo>
                <a:cubicBezTo>
                  <a:pt x="505" y="337"/>
                  <a:pt x="502" y="337"/>
                  <a:pt x="500" y="335"/>
                </a:cubicBezTo>
                <a:cubicBezTo>
                  <a:pt x="499" y="330"/>
                  <a:pt x="510" y="332"/>
                  <a:pt x="508" y="336"/>
                </a:cubicBezTo>
                <a:close/>
                <a:moveTo>
                  <a:pt x="450" y="327"/>
                </a:moveTo>
                <a:cubicBezTo>
                  <a:pt x="446" y="326"/>
                  <a:pt x="443" y="331"/>
                  <a:pt x="440" y="327"/>
                </a:cubicBezTo>
                <a:cubicBezTo>
                  <a:pt x="449" y="321"/>
                  <a:pt x="437" y="320"/>
                  <a:pt x="438" y="310"/>
                </a:cubicBezTo>
                <a:cubicBezTo>
                  <a:pt x="440" y="307"/>
                  <a:pt x="445" y="308"/>
                  <a:pt x="445" y="304"/>
                </a:cubicBezTo>
                <a:cubicBezTo>
                  <a:pt x="442" y="302"/>
                  <a:pt x="441" y="297"/>
                  <a:pt x="443" y="293"/>
                </a:cubicBezTo>
                <a:cubicBezTo>
                  <a:pt x="445" y="293"/>
                  <a:pt x="447" y="293"/>
                  <a:pt x="450" y="293"/>
                </a:cubicBezTo>
                <a:cubicBezTo>
                  <a:pt x="457" y="302"/>
                  <a:pt x="440" y="316"/>
                  <a:pt x="450" y="327"/>
                </a:cubicBezTo>
                <a:close/>
                <a:moveTo>
                  <a:pt x="471" y="222"/>
                </a:moveTo>
                <a:cubicBezTo>
                  <a:pt x="473" y="214"/>
                  <a:pt x="488" y="216"/>
                  <a:pt x="491" y="222"/>
                </a:cubicBezTo>
                <a:cubicBezTo>
                  <a:pt x="486" y="226"/>
                  <a:pt x="480" y="222"/>
                  <a:pt x="475" y="226"/>
                </a:cubicBezTo>
                <a:cubicBezTo>
                  <a:pt x="475" y="222"/>
                  <a:pt x="471" y="224"/>
                  <a:pt x="471" y="222"/>
                </a:cubicBezTo>
                <a:close/>
                <a:moveTo>
                  <a:pt x="457" y="237"/>
                </a:moveTo>
                <a:cubicBezTo>
                  <a:pt x="455" y="234"/>
                  <a:pt x="452" y="233"/>
                  <a:pt x="452" y="229"/>
                </a:cubicBezTo>
                <a:cubicBezTo>
                  <a:pt x="459" y="228"/>
                  <a:pt x="462" y="231"/>
                  <a:pt x="465" y="234"/>
                </a:cubicBezTo>
                <a:cubicBezTo>
                  <a:pt x="460" y="236"/>
                  <a:pt x="460" y="232"/>
                  <a:pt x="457" y="237"/>
                </a:cubicBezTo>
                <a:close/>
                <a:moveTo>
                  <a:pt x="452" y="335"/>
                </a:moveTo>
                <a:cubicBezTo>
                  <a:pt x="455" y="333"/>
                  <a:pt x="462" y="332"/>
                  <a:pt x="464" y="336"/>
                </a:cubicBezTo>
                <a:cubicBezTo>
                  <a:pt x="461" y="339"/>
                  <a:pt x="454" y="337"/>
                  <a:pt x="452" y="335"/>
                </a:cubicBezTo>
                <a:close/>
                <a:moveTo>
                  <a:pt x="432" y="361"/>
                </a:moveTo>
                <a:cubicBezTo>
                  <a:pt x="437" y="356"/>
                  <a:pt x="438" y="350"/>
                  <a:pt x="435" y="340"/>
                </a:cubicBezTo>
                <a:cubicBezTo>
                  <a:pt x="443" y="339"/>
                  <a:pt x="445" y="342"/>
                  <a:pt x="448" y="346"/>
                </a:cubicBezTo>
                <a:cubicBezTo>
                  <a:pt x="450" y="343"/>
                  <a:pt x="448" y="341"/>
                  <a:pt x="448" y="338"/>
                </a:cubicBezTo>
                <a:cubicBezTo>
                  <a:pt x="451" y="340"/>
                  <a:pt x="459" y="336"/>
                  <a:pt x="460" y="341"/>
                </a:cubicBezTo>
                <a:cubicBezTo>
                  <a:pt x="456" y="344"/>
                  <a:pt x="448" y="347"/>
                  <a:pt x="452" y="354"/>
                </a:cubicBezTo>
                <a:cubicBezTo>
                  <a:pt x="447" y="356"/>
                  <a:pt x="448" y="351"/>
                  <a:pt x="444" y="351"/>
                </a:cubicBezTo>
                <a:cubicBezTo>
                  <a:pt x="442" y="348"/>
                  <a:pt x="447" y="346"/>
                  <a:pt x="444" y="346"/>
                </a:cubicBezTo>
                <a:cubicBezTo>
                  <a:pt x="440" y="347"/>
                  <a:pt x="439" y="350"/>
                  <a:pt x="439" y="354"/>
                </a:cubicBezTo>
                <a:cubicBezTo>
                  <a:pt x="443" y="354"/>
                  <a:pt x="445" y="356"/>
                  <a:pt x="446" y="360"/>
                </a:cubicBezTo>
                <a:cubicBezTo>
                  <a:pt x="445" y="363"/>
                  <a:pt x="441" y="364"/>
                  <a:pt x="438" y="367"/>
                </a:cubicBezTo>
                <a:cubicBezTo>
                  <a:pt x="439" y="362"/>
                  <a:pt x="433" y="365"/>
                  <a:pt x="432" y="361"/>
                </a:cubicBezTo>
                <a:close/>
                <a:moveTo>
                  <a:pt x="301" y="385"/>
                </a:moveTo>
                <a:cubicBezTo>
                  <a:pt x="303" y="381"/>
                  <a:pt x="299" y="379"/>
                  <a:pt x="302" y="377"/>
                </a:cubicBezTo>
                <a:cubicBezTo>
                  <a:pt x="303" y="380"/>
                  <a:pt x="310" y="379"/>
                  <a:pt x="310" y="383"/>
                </a:cubicBezTo>
                <a:cubicBezTo>
                  <a:pt x="310" y="386"/>
                  <a:pt x="304" y="384"/>
                  <a:pt x="301" y="385"/>
                </a:cubicBezTo>
                <a:close/>
                <a:moveTo>
                  <a:pt x="283" y="390"/>
                </a:moveTo>
                <a:cubicBezTo>
                  <a:pt x="286" y="388"/>
                  <a:pt x="286" y="382"/>
                  <a:pt x="290" y="381"/>
                </a:cubicBezTo>
                <a:cubicBezTo>
                  <a:pt x="293" y="384"/>
                  <a:pt x="288" y="394"/>
                  <a:pt x="283" y="390"/>
                </a:cubicBezTo>
                <a:close/>
                <a:moveTo>
                  <a:pt x="234" y="381"/>
                </a:moveTo>
                <a:cubicBezTo>
                  <a:pt x="237" y="380"/>
                  <a:pt x="233" y="379"/>
                  <a:pt x="236" y="377"/>
                </a:cubicBezTo>
                <a:cubicBezTo>
                  <a:pt x="240" y="378"/>
                  <a:pt x="240" y="378"/>
                  <a:pt x="244" y="377"/>
                </a:cubicBezTo>
                <a:cubicBezTo>
                  <a:pt x="243" y="385"/>
                  <a:pt x="248" y="388"/>
                  <a:pt x="251" y="393"/>
                </a:cubicBezTo>
                <a:cubicBezTo>
                  <a:pt x="249" y="393"/>
                  <a:pt x="247" y="393"/>
                  <a:pt x="246" y="394"/>
                </a:cubicBezTo>
                <a:cubicBezTo>
                  <a:pt x="241" y="393"/>
                  <a:pt x="239" y="386"/>
                  <a:pt x="234" y="381"/>
                </a:cubicBezTo>
                <a:close/>
                <a:moveTo>
                  <a:pt x="177" y="501"/>
                </a:moveTo>
                <a:cubicBezTo>
                  <a:pt x="167" y="504"/>
                  <a:pt x="154" y="505"/>
                  <a:pt x="148" y="512"/>
                </a:cubicBezTo>
                <a:cubicBezTo>
                  <a:pt x="148" y="510"/>
                  <a:pt x="147" y="509"/>
                  <a:pt x="147" y="508"/>
                </a:cubicBezTo>
                <a:cubicBezTo>
                  <a:pt x="152" y="505"/>
                  <a:pt x="156" y="502"/>
                  <a:pt x="155" y="494"/>
                </a:cubicBezTo>
                <a:cubicBezTo>
                  <a:pt x="164" y="493"/>
                  <a:pt x="169" y="497"/>
                  <a:pt x="175" y="499"/>
                </a:cubicBezTo>
                <a:cubicBezTo>
                  <a:pt x="173" y="497"/>
                  <a:pt x="173" y="494"/>
                  <a:pt x="176" y="493"/>
                </a:cubicBezTo>
                <a:cubicBezTo>
                  <a:pt x="178" y="496"/>
                  <a:pt x="175" y="497"/>
                  <a:pt x="177" y="501"/>
                </a:cubicBezTo>
                <a:close/>
                <a:moveTo>
                  <a:pt x="155" y="493"/>
                </a:moveTo>
                <a:cubicBezTo>
                  <a:pt x="153" y="490"/>
                  <a:pt x="149" y="485"/>
                  <a:pt x="154" y="482"/>
                </a:cubicBezTo>
                <a:cubicBezTo>
                  <a:pt x="156" y="486"/>
                  <a:pt x="161" y="480"/>
                  <a:pt x="166" y="482"/>
                </a:cubicBezTo>
                <a:cubicBezTo>
                  <a:pt x="164" y="487"/>
                  <a:pt x="150" y="485"/>
                  <a:pt x="155" y="493"/>
                </a:cubicBezTo>
                <a:close/>
                <a:moveTo>
                  <a:pt x="158" y="519"/>
                </a:moveTo>
                <a:cubicBezTo>
                  <a:pt x="152" y="517"/>
                  <a:pt x="149" y="522"/>
                  <a:pt x="146" y="519"/>
                </a:cubicBezTo>
                <a:cubicBezTo>
                  <a:pt x="147" y="514"/>
                  <a:pt x="152" y="513"/>
                  <a:pt x="158" y="513"/>
                </a:cubicBezTo>
                <a:cubicBezTo>
                  <a:pt x="158" y="517"/>
                  <a:pt x="156" y="516"/>
                  <a:pt x="158" y="519"/>
                </a:cubicBezTo>
                <a:close/>
                <a:moveTo>
                  <a:pt x="166" y="526"/>
                </a:moveTo>
                <a:cubicBezTo>
                  <a:pt x="171" y="527"/>
                  <a:pt x="170" y="524"/>
                  <a:pt x="174" y="525"/>
                </a:cubicBezTo>
                <a:cubicBezTo>
                  <a:pt x="176" y="530"/>
                  <a:pt x="167" y="530"/>
                  <a:pt x="166" y="526"/>
                </a:cubicBezTo>
                <a:close/>
                <a:moveTo>
                  <a:pt x="72" y="571"/>
                </a:moveTo>
                <a:cubicBezTo>
                  <a:pt x="73" y="567"/>
                  <a:pt x="70" y="567"/>
                  <a:pt x="71" y="563"/>
                </a:cubicBezTo>
                <a:cubicBezTo>
                  <a:pt x="86" y="552"/>
                  <a:pt x="109" y="553"/>
                  <a:pt x="124" y="544"/>
                </a:cubicBezTo>
                <a:cubicBezTo>
                  <a:pt x="126" y="539"/>
                  <a:pt x="120" y="538"/>
                  <a:pt x="125" y="534"/>
                </a:cubicBezTo>
                <a:cubicBezTo>
                  <a:pt x="127" y="537"/>
                  <a:pt x="129" y="541"/>
                  <a:pt x="133" y="543"/>
                </a:cubicBezTo>
                <a:cubicBezTo>
                  <a:pt x="148" y="540"/>
                  <a:pt x="160" y="535"/>
                  <a:pt x="172" y="534"/>
                </a:cubicBezTo>
                <a:cubicBezTo>
                  <a:pt x="140" y="550"/>
                  <a:pt x="101" y="574"/>
                  <a:pt x="66" y="575"/>
                </a:cubicBezTo>
                <a:cubicBezTo>
                  <a:pt x="61" y="572"/>
                  <a:pt x="72" y="573"/>
                  <a:pt x="72" y="571"/>
                </a:cubicBezTo>
                <a:close/>
                <a:moveTo>
                  <a:pt x="140" y="479"/>
                </a:moveTo>
                <a:cubicBezTo>
                  <a:pt x="136" y="479"/>
                  <a:pt x="129" y="478"/>
                  <a:pt x="129" y="482"/>
                </a:cubicBezTo>
                <a:cubicBezTo>
                  <a:pt x="136" y="484"/>
                  <a:pt x="129" y="489"/>
                  <a:pt x="127" y="491"/>
                </a:cubicBezTo>
                <a:cubicBezTo>
                  <a:pt x="129" y="493"/>
                  <a:pt x="131" y="493"/>
                  <a:pt x="131" y="497"/>
                </a:cubicBezTo>
                <a:cubicBezTo>
                  <a:pt x="128" y="497"/>
                  <a:pt x="124" y="504"/>
                  <a:pt x="121" y="500"/>
                </a:cubicBezTo>
                <a:cubicBezTo>
                  <a:pt x="122" y="499"/>
                  <a:pt x="123" y="498"/>
                  <a:pt x="123" y="496"/>
                </a:cubicBezTo>
                <a:cubicBezTo>
                  <a:pt x="119" y="496"/>
                  <a:pt x="117" y="494"/>
                  <a:pt x="114" y="493"/>
                </a:cubicBezTo>
                <a:cubicBezTo>
                  <a:pt x="114" y="485"/>
                  <a:pt x="119" y="492"/>
                  <a:pt x="121" y="489"/>
                </a:cubicBezTo>
                <a:cubicBezTo>
                  <a:pt x="121" y="487"/>
                  <a:pt x="119" y="488"/>
                  <a:pt x="119" y="486"/>
                </a:cubicBezTo>
                <a:cubicBezTo>
                  <a:pt x="133" y="488"/>
                  <a:pt x="119" y="464"/>
                  <a:pt x="131" y="470"/>
                </a:cubicBezTo>
                <a:cubicBezTo>
                  <a:pt x="128" y="474"/>
                  <a:pt x="142" y="471"/>
                  <a:pt x="140" y="479"/>
                </a:cubicBezTo>
                <a:close/>
                <a:moveTo>
                  <a:pt x="145" y="511"/>
                </a:moveTo>
                <a:cubicBezTo>
                  <a:pt x="142" y="515"/>
                  <a:pt x="133" y="517"/>
                  <a:pt x="128" y="513"/>
                </a:cubicBezTo>
                <a:cubicBezTo>
                  <a:pt x="128" y="515"/>
                  <a:pt x="125" y="514"/>
                  <a:pt x="125" y="517"/>
                </a:cubicBezTo>
                <a:cubicBezTo>
                  <a:pt x="122" y="517"/>
                  <a:pt x="116" y="519"/>
                  <a:pt x="116" y="515"/>
                </a:cubicBezTo>
                <a:cubicBezTo>
                  <a:pt x="123" y="512"/>
                  <a:pt x="126" y="505"/>
                  <a:pt x="131" y="501"/>
                </a:cubicBezTo>
                <a:cubicBezTo>
                  <a:pt x="131" y="515"/>
                  <a:pt x="142" y="506"/>
                  <a:pt x="145" y="511"/>
                </a:cubicBezTo>
                <a:close/>
                <a:moveTo>
                  <a:pt x="106" y="486"/>
                </a:moveTo>
                <a:cubicBezTo>
                  <a:pt x="101" y="486"/>
                  <a:pt x="101" y="482"/>
                  <a:pt x="99" y="479"/>
                </a:cubicBezTo>
                <a:cubicBezTo>
                  <a:pt x="101" y="478"/>
                  <a:pt x="107" y="474"/>
                  <a:pt x="110" y="477"/>
                </a:cubicBezTo>
                <a:cubicBezTo>
                  <a:pt x="103" y="477"/>
                  <a:pt x="106" y="481"/>
                  <a:pt x="106" y="486"/>
                </a:cubicBezTo>
                <a:close/>
                <a:moveTo>
                  <a:pt x="98" y="509"/>
                </a:moveTo>
                <a:cubicBezTo>
                  <a:pt x="90" y="511"/>
                  <a:pt x="81" y="511"/>
                  <a:pt x="72" y="513"/>
                </a:cubicBezTo>
                <a:cubicBezTo>
                  <a:pt x="72" y="505"/>
                  <a:pt x="75" y="502"/>
                  <a:pt x="74" y="498"/>
                </a:cubicBezTo>
                <a:cubicBezTo>
                  <a:pt x="76" y="495"/>
                  <a:pt x="85" y="498"/>
                  <a:pt x="85" y="493"/>
                </a:cubicBezTo>
                <a:cubicBezTo>
                  <a:pt x="86" y="489"/>
                  <a:pt x="81" y="491"/>
                  <a:pt x="82" y="487"/>
                </a:cubicBezTo>
                <a:cubicBezTo>
                  <a:pt x="85" y="485"/>
                  <a:pt x="85" y="487"/>
                  <a:pt x="87" y="484"/>
                </a:cubicBezTo>
                <a:cubicBezTo>
                  <a:pt x="89" y="486"/>
                  <a:pt x="92" y="486"/>
                  <a:pt x="94" y="488"/>
                </a:cubicBezTo>
                <a:cubicBezTo>
                  <a:pt x="96" y="501"/>
                  <a:pt x="80" y="499"/>
                  <a:pt x="76" y="509"/>
                </a:cubicBezTo>
                <a:cubicBezTo>
                  <a:pt x="85" y="507"/>
                  <a:pt x="90" y="503"/>
                  <a:pt x="95" y="498"/>
                </a:cubicBezTo>
                <a:cubicBezTo>
                  <a:pt x="100" y="503"/>
                  <a:pt x="93" y="505"/>
                  <a:pt x="98" y="509"/>
                </a:cubicBezTo>
                <a:close/>
                <a:moveTo>
                  <a:pt x="62" y="467"/>
                </a:moveTo>
                <a:cubicBezTo>
                  <a:pt x="68" y="468"/>
                  <a:pt x="72" y="465"/>
                  <a:pt x="74" y="467"/>
                </a:cubicBezTo>
                <a:cubicBezTo>
                  <a:pt x="75" y="472"/>
                  <a:pt x="66" y="470"/>
                  <a:pt x="68" y="476"/>
                </a:cubicBezTo>
                <a:cubicBezTo>
                  <a:pt x="64" y="478"/>
                  <a:pt x="64" y="474"/>
                  <a:pt x="60" y="476"/>
                </a:cubicBezTo>
                <a:cubicBezTo>
                  <a:pt x="60" y="471"/>
                  <a:pt x="66" y="473"/>
                  <a:pt x="62" y="467"/>
                </a:cubicBezTo>
                <a:close/>
                <a:moveTo>
                  <a:pt x="54" y="520"/>
                </a:moveTo>
                <a:cubicBezTo>
                  <a:pt x="53" y="520"/>
                  <a:pt x="52" y="519"/>
                  <a:pt x="52" y="518"/>
                </a:cubicBezTo>
                <a:cubicBezTo>
                  <a:pt x="58" y="519"/>
                  <a:pt x="61" y="511"/>
                  <a:pt x="62" y="519"/>
                </a:cubicBezTo>
                <a:cubicBezTo>
                  <a:pt x="60" y="520"/>
                  <a:pt x="55" y="517"/>
                  <a:pt x="55" y="520"/>
                </a:cubicBezTo>
                <a:cubicBezTo>
                  <a:pt x="57" y="523"/>
                  <a:pt x="59" y="518"/>
                  <a:pt x="59" y="523"/>
                </a:cubicBezTo>
                <a:cubicBezTo>
                  <a:pt x="50" y="524"/>
                  <a:pt x="47" y="527"/>
                  <a:pt x="39" y="522"/>
                </a:cubicBezTo>
                <a:cubicBezTo>
                  <a:pt x="45" y="520"/>
                  <a:pt x="51" y="520"/>
                  <a:pt x="54" y="520"/>
                </a:cubicBezTo>
                <a:close/>
                <a:moveTo>
                  <a:pt x="46" y="549"/>
                </a:moveTo>
                <a:cubicBezTo>
                  <a:pt x="38" y="551"/>
                  <a:pt x="33" y="555"/>
                  <a:pt x="28" y="559"/>
                </a:cubicBezTo>
                <a:cubicBezTo>
                  <a:pt x="25" y="553"/>
                  <a:pt x="40" y="544"/>
                  <a:pt x="46" y="549"/>
                </a:cubicBezTo>
                <a:close/>
                <a:moveTo>
                  <a:pt x="26" y="534"/>
                </a:moveTo>
                <a:cubicBezTo>
                  <a:pt x="25" y="532"/>
                  <a:pt x="24" y="530"/>
                  <a:pt x="24" y="527"/>
                </a:cubicBezTo>
                <a:cubicBezTo>
                  <a:pt x="27" y="526"/>
                  <a:pt x="30" y="523"/>
                  <a:pt x="35" y="524"/>
                </a:cubicBezTo>
                <a:cubicBezTo>
                  <a:pt x="35" y="529"/>
                  <a:pt x="35" y="534"/>
                  <a:pt x="26" y="534"/>
                </a:cubicBezTo>
                <a:close/>
                <a:moveTo>
                  <a:pt x="48" y="534"/>
                </a:moveTo>
                <a:cubicBezTo>
                  <a:pt x="52" y="534"/>
                  <a:pt x="60" y="530"/>
                  <a:pt x="64" y="534"/>
                </a:cubicBezTo>
                <a:cubicBezTo>
                  <a:pt x="60" y="536"/>
                  <a:pt x="54" y="544"/>
                  <a:pt x="48" y="540"/>
                </a:cubicBezTo>
                <a:cubicBezTo>
                  <a:pt x="52" y="539"/>
                  <a:pt x="46" y="537"/>
                  <a:pt x="48" y="534"/>
                </a:cubicBezTo>
                <a:close/>
                <a:moveTo>
                  <a:pt x="78" y="477"/>
                </a:moveTo>
                <a:cubicBezTo>
                  <a:pt x="79" y="482"/>
                  <a:pt x="69" y="484"/>
                  <a:pt x="68" y="479"/>
                </a:cubicBezTo>
                <a:cubicBezTo>
                  <a:pt x="71" y="479"/>
                  <a:pt x="73" y="477"/>
                  <a:pt x="78" y="477"/>
                </a:cubicBezTo>
                <a:close/>
                <a:moveTo>
                  <a:pt x="76" y="532"/>
                </a:moveTo>
                <a:cubicBezTo>
                  <a:pt x="75" y="528"/>
                  <a:pt x="78" y="529"/>
                  <a:pt x="77" y="525"/>
                </a:cubicBezTo>
                <a:cubicBezTo>
                  <a:pt x="85" y="526"/>
                  <a:pt x="89" y="522"/>
                  <a:pt x="92" y="519"/>
                </a:cubicBezTo>
                <a:cubicBezTo>
                  <a:pt x="94" y="520"/>
                  <a:pt x="94" y="526"/>
                  <a:pt x="92" y="528"/>
                </a:cubicBezTo>
                <a:cubicBezTo>
                  <a:pt x="89" y="527"/>
                  <a:pt x="86" y="527"/>
                  <a:pt x="84" y="530"/>
                </a:cubicBezTo>
                <a:cubicBezTo>
                  <a:pt x="92" y="530"/>
                  <a:pt x="92" y="530"/>
                  <a:pt x="92" y="530"/>
                </a:cubicBezTo>
                <a:cubicBezTo>
                  <a:pt x="92" y="531"/>
                  <a:pt x="93" y="533"/>
                  <a:pt x="94" y="534"/>
                </a:cubicBezTo>
                <a:cubicBezTo>
                  <a:pt x="91" y="535"/>
                  <a:pt x="89" y="537"/>
                  <a:pt x="84" y="537"/>
                </a:cubicBezTo>
                <a:cubicBezTo>
                  <a:pt x="86" y="530"/>
                  <a:pt x="78" y="535"/>
                  <a:pt x="76" y="532"/>
                </a:cubicBezTo>
                <a:close/>
                <a:moveTo>
                  <a:pt x="52" y="549"/>
                </a:moveTo>
                <a:cubicBezTo>
                  <a:pt x="59" y="541"/>
                  <a:pt x="70" y="537"/>
                  <a:pt x="82" y="537"/>
                </a:cubicBezTo>
                <a:cubicBezTo>
                  <a:pt x="79" y="544"/>
                  <a:pt x="64" y="541"/>
                  <a:pt x="59" y="546"/>
                </a:cubicBezTo>
                <a:cubicBezTo>
                  <a:pt x="59" y="549"/>
                  <a:pt x="64" y="547"/>
                  <a:pt x="63" y="551"/>
                </a:cubicBezTo>
                <a:cubicBezTo>
                  <a:pt x="57" y="552"/>
                  <a:pt x="58" y="545"/>
                  <a:pt x="52" y="549"/>
                </a:cubicBezTo>
                <a:close/>
                <a:moveTo>
                  <a:pt x="4" y="597"/>
                </a:moveTo>
                <a:cubicBezTo>
                  <a:pt x="14" y="587"/>
                  <a:pt x="33" y="586"/>
                  <a:pt x="40" y="574"/>
                </a:cubicBezTo>
                <a:cubicBezTo>
                  <a:pt x="45" y="575"/>
                  <a:pt x="49" y="579"/>
                  <a:pt x="51" y="584"/>
                </a:cubicBezTo>
                <a:cubicBezTo>
                  <a:pt x="35" y="593"/>
                  <a:pt x="18" y="594"/>
                  <a:pt x="4" y="597"/>
                </a:cubicBezTo>
                <a:close/>
                <a:moveTo>
                  <a:pt x="31" y="471"/>
                </a:moveTo>
                <a:cubicBezTo>
                  <a:pt x="31" y="471"/>
                  <a:pt x="31" y="470"/>
                  <a:pt x="30" y="470"/>
                </a:cubicBezTo>
                <a:cubicBezTo>
                  <a:pt x="28" y="475"/>
                  <a:pt x="31" y="475"/>
                  <a:pt x="32" y="479"/>
                </a:cubicBezTo>
                <a:cubicBezTo>
                  <a:pt x="26" y="477"/>
                  <a:pt x="21" y="480"/>
                  <a:pt x="18" y="480"/>
                </a:cubicBezTo>
                <a:cubicBezTo>
                  <a:pt x="22" y="480"/>
                  <a:pt x="18" y="475"/>
                  <a:pt x="18" y="475"/>
                </a:cubicBezTo>
                <a:cubicBezTo>
                  <a:pt x="21" y="473"/>
                  <a:pt x="33" y="466"/>
                  <a:pt x="31" y="471"/>
                </a:cubicBezTo>
                <a:close/>
                <a:moveTo>
                  <a:pt x="39" y="486"/>
                </a:moveTo>
                <a:cubicBezTo>
                  <a:pt x="32" y="490"/>
                  <a:pt x="24" y="492"/>
                  <a:pt x="15" y="494"/>
                </a:cubicBezTo>
                <a:cubicBezTo>
                  <a:pt x="19" y="486"/>
                  <a:pt x="31" y="484"/>
                  <a:pt x="39" y="486"/>
                </a:cubicBezTo>
                <a:close/>
                <a:moveTo>
                  <a:pt x="41" y="507"/>
                </a:moveTo>
                <a:cubicBezTo>
                  <a:pt x="34" y="508"/>
                  <a:pt x="37" y="509"/>
                  <a:pt x="39" y="513"/>
                </a:cubicBezTo>
                <a:cubicBezTo>
                  <a:pt x="35" y="516"/>
                  <a:pt x="28" y="512"/>
                  <a:pt x="29" y="505"/>
                </a:cubicBezTo>
                <a:cubicBezTo>
                  <a:pt x="33" y="503"/>
                  <a:pt x="38" y="505"/>
                  <a:pt x="41" y="507"/>
                </a:cubicBezTo>
                <a:close/>
                <a:moveTo>
                  <a:pt x="50" y="460"/>
                </a:moveTo>
                <a:cubicBezTo>
                  <a:pt x="49" y="463"/>
                  <a:pt x="49" y="467"/>
                  <a:pt x="46" y="468"/>
                </a:cubicBezTo>
                <a:cubicBezTo>
                  <a:pt x="44" y="466"/>
                  <a:pt x="45" y="459"/>
                  <a:pt x="50" y="460"/>
                </a:cubicBezTo>
                <a:close/>
                <a:moveTo>
                  <a:pt x="52" y="484"/>
                </a:moveTo>
                <a:cubicBezTo>
                  <a:pt x="49" y="484"/>
                  <a:pt x="45" y="484"/>
                  <a:pt x="45" y="480"/>
                </a:cubicBezTo>
                <a:cubicBezTo>
                  <a:pt x="49" y="479"/>
                  <a:pt x="51" y="482"/>
                  <a:pt x="52" y="484"/>
                </a:cubicBezTo>
                <a:close/>
                <a:moveTo>
                  <a:pt x="56" y="507"/>
                </a:moveTo>
                <a:cubicBezTo>
                  <a:pt x="54" y="511"/>
                  <a:pt x="49" y="512"/>
                  <a:pt x="44" y="513"/>
                </a:cubicBezTo>
                <a:cubicBezTo>
                  <a:pt x="45" y="508"/>
                  <a:pt x="50" y="507"/>
                  <a:pt x="56" y="507"/>
                </a:cubicBezTo>
                <a:close/>
                <a:moveTo>
                  <a:pt x="98" y="452"/>
                </a:moveTo>
                <a:cubicBezTo>
                  <a:pt x="95" y="451"/>
                  <a:pt x="94" y="448"/>
                  <a:pt x="91" y="446"/>
                </a:cubicBezTo>
                <a:cubicBezTo>
                  <a:pt x="89" y="451"/>
                  <a:pt x="85" y="448"/>
                  <a:pt x="82" y="450"/>
                </a:cubicBezTo>
                <a:cubicBezTo>
                  <a:pt x="84" y="458"/>
                  <a:pt x="95" y="457"/>
                  <a:pt x="96" y="466"/>
                </a:cubicBezTo>
                <a:cubicBezTo>
                  <a:pt x="93" y="465"/>
                  <a:pt x="87" y="468"/>
                  <a:pt x="87" y="465"/>
                </a:cubicBezTo>
                <a:cubicBezTo>
                  <a:pt x="89" y="458"/>
                  <a:pt x="78" y="462"/>
                  <a:pt x="74" y="457"/>
                </a:cubicBezTo>
                <a:cubicBezTo>
                  <a:pt x="70" y="461"/>
                  <a:pt x="64" y="462"/>
                  <a:pt x="58" y="465"/>
                </a:cubicBezTo>
                <a:cubicBezTo>
                  <a:pt x="57" y="461"/>
                  <a:pt x="60" y="461"/>
                  <a:pt x="59" y="457"/>
                </a:cubicBezTo>
                <a:cubicBezTo>
                  <a:pt x="67" y="453"/>
                  <a:pt x="78" y="453"/>
                  <a:pt x="79" y="444"/>
                </a:cubicBezTo>
                <a:cubicBezTo>
                  <a:pt x="83" y="442"/>
                  <a:pt x="84" y="442"/>
                  <a:pt x="88" y="443"/>
                </a:cubicBezTo>
                <a:cubicBezTo>
                  <a:pt x="89" y="440"/>
                  <a:pt x="94" y="434"/>
                  <a:pt x="96" y="437"/>
                </a:cubicBezTo>
                <a:cubicBezTo>
                  <a:pt x="95" y="441"/>
                  <a:pt x="116" y="449"/>
                  <a:pt x="98" y="452"/>
                </a:cubicBezTo>
                <a:close/>
                <a:moveTo>
                  <a:pt x="134" y="430"/>
                </a:moveTo>
                <a:cubicBezTo>
                  <a:pt x="132" y="437"/>
                  <a:pt x="130" y="443"/>
                  <a:pt x="126" y="447"/>
                </a:cubicBezTo>
                <a:cubicBezTo>
                  <a:pt x="119" y="444"/>
                  <a:pt x="110" y="450"/>
                  <a:pt x="108" y="441"/>
                </a:cubicBezTo>
                <a:cubicBezTo>
                  <a:pt x="104" y="441"/>
                  <a:pt x="104" y="441"/>
                  <a:pt x="104" y="441"/>
                </a:cubicBezTo>
                <a:cubicBezTo>
                  <a:pt x="109" y="433"/>
                  <a:pt x="119" y="423"/>
                  <a:pt x="130" y="428"/>
                </a:cubicBezTo>
                <a:cubicBezTo>
                  <a:pt x="125" y="430"/>
                  <a:pt x="132" y="434"/>
                  <a:pt x="134" y="430"/>
                </a:cubicBezTo>
                <a:close/>
                <a:moveTo>
                  <a:pt x="140" y="446"/>
                </a:moveTo>
                <a:cubicBezTo>
                  <a:pt x="135" y="445"/>
                  <a:pt x="135" y="450"/>
                  <a:pt x="129" y="452"/>
                </a:cubicBezTo>
                <a:cubicBezTo>
                  <a:pt x="129" y="447"/>
                  <a:pt x="129" y="447"/>
                  <a:pt x="129" y="447"/>
                </a:cubicBezTo>
                <a:cubicBezTo>
                  <a:pt x="139" y="448"/>
                  <a:pt x="130" y="440"/>
                  <a:pt x="135" y="440"/>
                </a:cubicBezTo>
                <a:cubicBezTo>
                  <a:pt x="136" y="443"/>
                  <a:pt x="140" y="442"/>
                  <a:pt x="140" y="446"/>
                </a:cubicBezTo>
                <a:close/>
                <a:moveTo>
                  <a:pt x="146" y="413"/>
                </a:moveTo>
                <a:cubicBezTo>
                  <a:pt x="142" y="414"/>
                  <a:pt x="138" y="413"/>
                  <a:pt x="137" y="410"/>
                </a:cubicBezTo>
                <a:cubicBezTo>
                  <a:pt x="140" y="408"/>
                  <a:pt x="148" y="406"/>
                  <a:pt x="146" y="413"/>
                </a:cubicBezTo>
                <a:close/>
                <a:moveTo>
                  <a:pt x="169" y="408"/>
                </a:moveTo>
                <a:cubicBezTo>
                  <a:pt x="170" y="417"/>
                  <a:pt x="161" y="409"/>
                  <a:pt x="159" y="413"/>
                </a:cubicBezTo>
                <a:cubicBezTo>
                  <a:pt x="158" y="408"/>
                  <a:pt x="150" y="410"/>
                  <a:pt x="148" y="407"/>
                </a:cubicBezTo>
                <a:cubicBezTo>
                  <a:pt x="152" y="406"/>
                  <a:pt x="159" y="401"/>
                  <a:pt x="161" y="403"/>
                </a:cubicBezTo>
                <a:cubicBezTo>
                  <a:pt x="159" y="404"/>
                  <a:pt x="159" y="406"/>
                  <a:pt x="158" y="409"/>
                </a:cubicBezTo>
                <a:cubicBezTo>
                  <a:pt x="161" y="412"/>
                  <a:pt x="167" y="406"/>
                  <a:pt x="169" y="408"/>
                </a:cubicBezTo>
                <a:close/>
                <a:moveTo>
                  <a:pt x="170" y="431"/>
                </a:moveTo>
                <a:cubicBezTo>
                  <a:pt x="161" y="434"/>
                  <a:pt x="156" y="426"/>
                  <a:pt x="149" y="431"/>
                </a:cubicBezTo>
                <a:cubicBezTo>
                  <a:pt x="148" y="435"/>
                  <a:pt x="156" y="429"/>
                  <a:pt x="154" y="435"/>
                </a:cubicBezTo>
                <a:cubicBezTo>
                  <a:pt x="147" y="438"/>
                  <a:pt x="140" y="436"/>
                  <a:pt x="137" y="433"/>
                </a:cubicBezTo>
                <a:cubicBezTo>
                  <a:pt x="144" y="424"/>
                  <a:pt x="162" y="421"/>
                  <a:pt x="170" y="431"/>
                </a:cubicBezTo>
                <a:close/>
                <a:moveTo>
                  <a:pt x="171" y="452"/>
                </a:moveTo>
                <a:cubicBezTo>
                  <a:pt x="163" y="449"/>
                  <a:pt x="161" y="461"/>
                  <a:pt x="166" y="467"/>
                </a:cubicBezTo>
                <a:cubicBezTo>
                  <a:pt x="161" y="469"/>
                  <a:pt x="165" y="476"/>
                  <a:pt x="163" y="480"/>
                </a:cubicBezTo>
                <a:cubicBezTo>
                  <a:pt x="156" y="481"/>
                  <a:pt x="158" y="474"/>
                  <a:pt x="151" y="478"/>
                </a:cubicBezTo>
                <a:cubicBezTo>
                  <a:pt x="150" y="474"/>
                  <a:pt x="144" y="471"/>
                  <a:pt x="147" y="466"/>
                </a:cubicBezTo>
                <a:cubicBezTo>
                  <a:pt x="145" y="466"/>
                  <a:pt x="143" y="464"/>
                  <a:pt x="141" y="462"/>
                </a:cubicBezTo>
                <a:cubicBezTo>
                  <a:pt x="140" y="465"/>
                  <a:pt x="136" y="464"/>
                  <a:pt x="135" y="467"/>
                </a:cubicBezTo>
                <a:cubicBezTo>
                  <a:pt x="131" y="466"/>
                  <a:pt x="128" y="463"/>
                  <a:pt x="123" y="463"/>
                </a:cubicBezTo>
                <a:cubicBezTo>
                  <a:pt x="122" y="457"/>
                  <a:pt x="127" y="465"/>
                  <a:pt x="127" y="460"/>
                </a:cubicBezTo>
                <a:cubicBezTo>
                  <a:pt x="125" y="458"/>
                  <a:pt x="119" y="459"/>
                  <a:pt x="119" y="454"/>
                </a:cubicBezTo>
                <a:cubicBezTo>
                  <a:pt x="125" y="453"/>
                  <a:pt x="127" y="453"/>
                  <a:pt x="128" y="456"/>
                </a:cubicBezTo>
                <a:cubicBezTo>
                  <a:pt x="136" y="456"/>
                  <a:pt x="136" y="456"/>
                  <a:pt x="136" y="456"/>
                </a:cubicBezTo>
                <a:cubicBezTo>
                  <a:pt x="139" y="454"/>
                  <a:pt x="138" y="449"/>
                  <a:pt x="143" y="449"/>
                </a:cubicBezTo>
                <a:cubicBezTo>
                  <a:pt x="144" y="455"/>
                  <a:pt x="143" y="456"/>
                  <a:pt x="142" y="462"/>
                </a:cubicBezTo>
                <a:cubicBezTo>
                  <a:pt x="150" y="460"/>
                  <a:pt x="150" y="466"/>
                  <a:pt x="156" y="467"/>
                </a:cubicBezTo>
                <a:cubicBezTo>
                  <a:pt x="158" y="465"/>
                  <a:pt x="159" y="463"/>
                  <a:pt x="159" y="459"/>
                </a:cubicBezTo>
                <a:cubicBezTo>
                  <a:pt x="154" y="458"/>
                  <a:pt x="148" y="458"/>
                  <a:pt x="146" y="454"/>
                </a:cubicBezTo>
                <a:cubicBezTo>
                  <a:pt x="148" y="454"/>
                  <a:pt x="152" y="455"/>
                  <a:pt x="151" y="451"/>
                </a:cubicBezTo>
                <a:cubicBezTo>
                  <a:pt x="154" y="451"/>
                  <a:pt x="154" y="453"/>
                  <a:pt x="155" y="454"/>
                </a:cubicBezTo>
                <a:cubicBezTo>
                  <a:pt x="157" y="452"/>
                  <a:pt x="163" y="453"/>
                  <a:pt x="162" y="448"/>
                </a:cubicBezTo>
                <a:cubicBezTo>
                  <a:pt x="154" y="448"/>
                  <a:pt x="151" y="452"/>
                  <a:pt x="148" y="446"/>
                </a:cubicBezTo>
                <a:cubicBezTo>
                  <a:pt x="151" y="445"/>
                  <a:pt x="150" y="441"/>
                  <a:pt x="154" y="442"/>
                </a:cubicBezTo>
                <a:cubicBezTo>
                  <a:pt x="161" y="449"/>
                  <a:pt x="165" y="439"/>
                  <a:pt x="169" y="444"/>
                </a:cubicBezTo>
                <a:cubicBezTo>
                  <a:pt x="162" y="444"/>
                  <a:pt x="169" y="450"/>
                  <a:pt x="171" y="452"/>
                </a:cubicBezTo>
                <a:close/>
                <a:moveTo>
                  <a:pt x="181" y="431"/>
                </a:moveTo>
                <a:cubicBezTo>
                  <a:pt x="186" y="432"/>
                  <a:pt x="187" y="437"/>
                  <a:pt x="193" y="433"/>
                </a:cubicBezTo>
                <a:cubicBezTo>
                  <a:pt x="193" y="442"/>
                  <a:pt x="183" y="437"/>
                  <a:pt x="179" y="435"/>
                </a:cubicBezTo>
                <a:cubicBezTo>
                  <a:pt x="180" y="435"/>
                  <a:pt x="180" y="432"/>
                  <a:pt x="181" y="431"/>
                </a:cubicBezTo>
                <a:close/>
                <a:moveTo>
                  <a:pt x="188" y="413"/>
                </a:moveTo>
                <a:cubicBezTo>
                  <a:pt x="191" y="404"/>
                  <a:pt x="185" y="407"/>
                  <a:pt x="182" y="400"/>
                </a:cubicBezTo>
                <a:cubicBezTo>
                  <a:pt x="192" y="401"/>
                  <a:pt x="197" y="397"/>
                  <a:pt x="200" y="391"/>
                </a:cubicBezTo>
                <a:cubicBezTo>
                  <a:pt x="199" y="389"/>
                  <a:pt x="193" y="391"/>
                  <a:pt x="194" y="387"/>
                </a:cubicBezTo>
                <a:cubicBezTo>
                  <a:pt x="201" y="389"/>
                  <a:pt x="202" y="395"/>
                  <a:pt x="212" y="392"/>
                </a:cubicBezTo>
                <a:cubicBezTo>
                  <a:pt x="212" y="401"/>
                  <a:pt x="202" y="401"/>
                  <a:pt x="202" y="410"/>
                </a:cubicBezTo>
                <a:cubicBezTo>
                  <a:pt x="203" y="411"/>
                  <a:pt x="207" y="410"/>
                  <a:pt x="207" y="412"/>
                </a:cubicBezTo>
                <a:cubicBezTo>
                  <a:pt x="204" y="417"/>
                  <a:pt x="193" y="415"/>
                  <a:pt x="188" y="413"/>
                </a:cubicBezTo>
                <a:close/>
                <a:moveTo>
                  <a:pt x="203" y="518"/>
                </a:moveTo>
                <a:cubicBezTo>
                  <a:pt x="194" y="520"/>
                  <a:pt x="194" y="518"/>
                  <a:pt x="188" y="516"/>
                </a:cubicBezTo>
                <a:cubicBezTo>
                  <a:pt x="185" y="518"/>
                  <a:pt x="183" y="521"/>
                  <a:pt x="180" y="523"/>
                </a:cubicBezTo>
                <a:cubicBezTo>
                  <a:pt x="176" y="514"/>
                  <a:pt x="192" y="515"/>
                  <a:pt x="194" y="507"/>
                </a:cubicBezTo>
                <a:cubicBezTo>
                  <a:pt x="185" y="508"/>
                  <a:pt x="195" y="505"/>
                  <a:pt x="194" y="501"/>
                </a:cubicBezTo>
                <a:cubicBezTo>
                  <a:pt x="189" y="499"/>
                  <a:pt x="184" y="505"/>
                  <a:pt x="184" y="500"/>
                </a:cubicBezTo>
                <a:cubicBezTo>
                  <a:pt x="183" y="496"/>
                  <a:pt x="186" y="489"/>
                  <a:pt x="187" y="481"/>
                </a:cubicBezTo>
                <a:cubicBezTo>
                  <a:pt x="180" y="479"/>
                  <a:pt x="173" y="484"/>
                  <a:pt x="168" y="482"/>
                </a:cubicBezTo>
                <a:cubicBezTo>
                  <a:pt x="171" y="477"/>
                  <a:pt x="174" y="479"/>
                  <a:pt x="178" y="477"/>
                </a:cubicBezTo>
                <a:cubicBezTo>
                  <a:pt x="174" y="476"/>
                  <a:pt x="171" y="474"/>
                  <a:pt x="172" y="468"/>
                </a:cubicBezTo>
                <a:cubicBezTo>
                  <a:pt x="176" y="464"/>
                  <a:pt x="185" y="465"/>
                  <a:pt x="184" y="456"/>
                </a:cubicBezTo>
                <a:cubicBezTo>
                  <a:pt x="178" y="461"/>
                  <a:pt x="180" y="453"/>
                  <a:pt x="175" y="453"/>
                </a:cubicBezTo>
                <a:cubicBezTo>
                  <a:pt x="174" y="449"/>
                  <a:pt x="178" y="450"/>
                  <a:pt x="178" y="447"/>
                </a:cubicBezTo>
                <a:cubicBezTo>
                  <a:pt x="175" y="448"/>
                  <a:pt x="175" y="446"/>
                  <a:pt x="172" y="446"/>
                </a:cubicBezTo>
                <a:cubicBezTo>
                  <a:pt x="173" y="438"/>
                  <a:pt x="177" y="441"/>
                  <a:pt x="181" y="438"/>
                </a:cubicBezTo>
                <a:cubicBezTo>
                  <a:pt x="181" y="447"/>
                  <a:pt x="193" y="437"/>
                  <a:pt x="194" y="447"/>
                </a:cubicBezTo>
                <a:cubicBezTo>
                  <a:pt x="193" y="448"/>
                  <a:pt x="189" y="447"/>
                  <a:pt x="189" y="449"/>
                </a:cubicBezTo>
                <a:cubicBezTo>
                  <a:pt x="188" y="455"/>
                  <a:pt x="192" y="456"/>
                  <a:pt x="197" y="456"/>
                </a:cubicBezTo>
                <a:cubicBezTo>
                  <a:pt x="196" y="464"/>
                  <a:pt x="191" y="469"/>
                  <a:pt x="189" y="477"/>
                </a:cubicBezTo>
                <a:cubicBezTo>
                  <a:pt x="191" y="479"/>
                  <a:pt x="192" y="480"/>
                  <a:pt x="190" y="485"/>
                </a:cubicBezTo>
                <a:cubicBezTo>
                  <a:pt x="193" y="487"/>
                  <a:pt x="203" y="489"/>
                  <a:pt x="200" y="494"/>
                </a:cubicBezTo>
                <a:cubicBezTo>
                  <a:pt x="199" y="492"/>
                  <a:pt x="192" y="495"/>
                  <a:pt x="192" y="498"/>
                </a:cubicBezTo>
                <a:cubicBezTo>
                  <a:pt x="197" y="497"/>
                  <a:pt x="195" y="505"/>
                  <a:pt x="201" y="504"/>
                </a:cubicBezTo>
                <a:cubicBezTo>
                  <a:pt x="196" y="511"/>
                  <a:pt x="202" y="510"/>
                  <a:pt x="203" y="518"/>
                </a:cubicBezTo>
                <a:close/>
                <a:moveTo>
                  <a:pt x="870" y="395"/>
                </a:moveTo>
                <a:cubicBezTo>
                  <a:pt x="873" y="399"/>
                  <a:pt x="877" y="402"/>
                  <a:pt x="881" y="405"/>
                </a:cubicBezTo>
                <a:cubicBezTo>
                  <a:pt x="881" y="409"/>
                  <a:pt x="881" y="413"/>
                  <a:pt x="879" y="415"/>
                </a:cubicBezTo>
                <a:cubicBezTo>
                  <a:pt x="867" y="413"/>
                  <a:pt x="861" y="405"/>
                  <a:pt x="857" y="395"/>
                </a:cubicBezTo>
                <a:cubicBezTo>
                  <a:pt x="864" y="397"/>
                  <a:pt x="859" y="383"/>
                  <a:pt x="861" y="387"/>
                </a:cubicBezTo>
                <a:cubicBezTo>
                  <a:pt x="864" y="386"/>
                  <a:pt x="861" y="393"/>
                  <a:pt x="865" y="391"/>
                </a:cubicBezTo>
                <a:cubicBezTo>
                  <a:pt x="865" y="383"/>
                  <a:pt x="865" y="383"/>
                  <a:pt x="865" y="383"/>
                </a:cubicBezTo>
                <a:cubicBezTo>
                  <a:pt x="869" y="382"/>
                  <a:pt x="868" y="386"/>
                  <a:pt x="872" y="385"/>
                </a:cubicBezTo>
                <a:cubicBezTo>
                  <a:pt x="872" y="389"/>
                  <a:pt x="868" y="389"/>
                  <a:pt x="870" y="395"/>
                </a:cubicBezTo>
                <a:close/>
                <a:moveTo>
                  <a:pt x="885" y="432"/>
                </a:moveTo>
                <a:cubicBezTo>
                  <a:pt x="877" y="433"/>
                  <a:pt x="873" y="431"/>
                  <a:pt x="872" y="424"/>
                </a:cubicBezTo>
                <a:cubicBezTo>
                  <a:pt x="874" y="422"/>
                  <a:pt x="878" y="423"/>
                  <a:pt x="882" y="423"/>
                </a:cubicBezTo>
                <a:cubicBezTo>
                  <a:pt x="883" y="425"/>
                  <a:pt x="884" y="429"/>
                  <a:pt x="885" y="432"/>
                </a:cubicBezTo>
                <a:close/>
                <a:moveTo>
                  <a:pt x="937" y="549"/>
                </a:moveTo>
                <a:cubicBezTo>
                  <a:pt x="968" y="536"/>
                  <a:pt x="981" y="556"/>
                  <a:pt x="995" y="572"/>
                </a:cubicBezTo>
                <a:cubicBezTo>
                  <a:pt x="982" y="579"/>
                  <a:pt x="962" y="572"/>
                  <a:pt x="945" y="573"/>
                </a:cubicBezTo>
                <a:cubicBezTo>
                  <a:pt x="943" y="564"/>
                  <a:pt x="934" y="557"/>
                  <a:pt x="927" y="559"/>
                </a:cubicBezTo>
                <a:cubicBezTo>
                  <a:pt x="929" y="554"/>
                  <a:pt x="938" y="558"/>
                  <a:pt x="937" y="549"/>
                </a:cubicBezTo>
                <a:close/>
                <a:moveTo>
                  <a:pt x="1015" y="469"/>
                </a:moveTo>
                <a:cubicBezTo>
                  <a:pt x="1007" y="476"/>
                  <a:pt x="990" y="475"/>
                  <a:pt x="984" y="468"/>
                </a:cubicBezTo>
                <a:cubicBezTo>
                  <a:pt x="984" y="460"/>
                  <a:pt x="977" y="460"/>
                  <a:pt x="975" y="454"/>
                </a:cubicBezTo>
                <a:cubicBezTo>
                  <a:pt x="979" y="451"/>
                  <a:pt x="980" y="444"/>
                  <a:pt x="983" y="440"/>
                </a:cubicBezTo>
                <a:cubicBezTo>
                  <a:pt x="986" y="439"/>
                  <a:pt x="992" y="441"/>
                  <a:pt x="993" y="438"/>
                </a:cubicBezTo>
                <a:cubicBezTo>
                  <a:pt x="987" y="438"/>
                  <a:pt x="994" y="435"/>
                  <a:pt x="995" y="434"/>
                </a:cubicBezTo>
                <a:cubicBezTo>
                  <a:pt x="986" y="433"/>
                  <a:pt x="970" y="432"/>
                  <a:pt x="966" y="423"/>
                </a:cubicBezTo>
                <a:cubicBezTo>
                  <a:pt x="967" y="420"/>
                  <a:pt x="974" y="423"/>
                  <a:pt x="975" y="420"/>
                </a:cubicBezTo>
                <a:cubicBezTo>
                  <a:pt x="956" y="412"/>
                  <a:pt x="934" y="408"/>
                  <a:pt x="927" y="387"/>
                </a:cubicBezTo>
                <a:cubicBezTo>
                  <a:pt x="937" y="392"/>
                  <a:pt x="945" y="398"/>
                  <a:pt x="954" y="403"/>
                </a:cubicBezTo>
                <a:cubicBezTo>
                  <a:pt x="957" y="399"/>
                  <a:pt x="967" y="398"/>
                  <a:pt x="961" y="391"/>
                </a:cubicBezTo>
                <a:cubicBezTo>
                  <a:pt x="968" y="391"/>
                  <a:pt x="972" y="387"/>
                  <a:pt x="978" y="390"/>
                </a:cubicBezTo>
                <a:cubicBezTo>
                  <a:pt x="967" y="419"/>
                  <a:pt x="1003" y="428"/>
                  <a:pt x="1017" y="444"/>
                </a:cubicBezTo>
                <a:cubicBezTo>
                  <a:pt x="1018" y="457"/>
                  <a:pt x="1011" y="460"/>
                  <a:pt x="1015" y="469"/>
                </a:cubicBezTo>
                <a:close/>
                <a:moveTo>
                  <a:pt x="1415" y="399"/>
                </a:moveTo>
                <a:cubicBezTo>
                  <a:pt x="1418" y="399"/>
                  <a:pt x="1418" y="396"/>
                  <a:pt x="1422" y="397"/>
                </a:cubicBezTo>
                <a:cubicBezTo>
                  <a:pt x="1423" y="402"/>
                  <a:pt x="1429" y="408"/>
                  <a:pt x="1428" y="412"/>
                </a:cubicBezTo>
                <a:cubicBezTo>
                  <a:pt x="1424" y="413"/>
                  <a:pt x="1424" y="409"/>
                  <a:pt x="1421" y="412"/>
                </a:cubicBezTo>
                <a:cubicBezTo>
                  <a:pt x="1423" y="404"/>
                  <a:pt x="1416" y="405"/>
                  <a:pt x="1415" y="399"/>
                </a:cubicBezTo>
                <a:close/>
                <a:moveTo>
                  <a:pt x="1412" y="385"/>
                </a:moveTo>
                <a:cubicBezTo>
                  <a:pt x="1417" y="383"/>
                  <a:pt x="1419" y="386"/>
                  <a:pt x="1425" y="384"/>
                </a:cubicBezTo>
                <a:cubicBezTo>
                  <a:pt x="1426" y="388"/>
                  <a:pt x="1423" y="388"/>
                  <a:pt x="1424" y="392"/>
                </a:cubicBezTo>
                <a:cubicBezTo>
                  <a:pt x="1420" y="392"/>
                  <a:pt x="1420" y="392"/>
                  <a:pt x="1420" y="392"/>
                </a:cubicBezTo>
                <a:cubicBezTo>
                  <a:pt x="1421" y="386"/>
                  <a:pt x="1414" y="388"/>
                  <a:pt x="1412" y="385"/>
                </a:cubicBezTo>
                <a:close/>
                <a:moveTo>
                  <a:pt x="1398" y="387"/>
                </a:moveTo>
                <a:cubicBezTo>
                  <a:pt x="1400" y="390"/>
                  <a:pt x="1409" y="389"/>
                  <a:pt x="1411" y="387"/>
                </a:cubicBezTo>
                <a:cubicBezTo>
                  <a:pt x="1410" y="390"/>
                  <a:pt x="1410" y="394"/>
                  <a:pt x="1405" y="394"/>
                </a:cubicBezTo>
                <a:cubicBezTo>
                  <a:pt x="1403" y="391"/>
                  <a:pt x="1402" y="392"/>
                  <a:pt x="1399" y="393"/>
                </a:cubicBezTo>
                <a:cubicBezTo>
                  <a:pt x="1400" y="390"/>
                  <a:pt x="1394" y="389"/>
                  <a:pt x="1398" y="387"/>
                </a:cubicBezTo>
                <a:close/>
                <a:moveTo>
                  <a:pt x="1259" y="345"/>
                </a:moveTo>
                <a:cubicBezTo>
                  <a:pt x="1260" y="345"/>
                  <a:pt x="1261" y="344"/>
                  <a:pt x="1262" y="343"/>
                </a:cubicBezTo>
                <a:cubicBezTo>
                  <a:pt x="1262" y="347"/>
                  <a:pt x="1265" y="346"/>
                  <a:pt x="1264" y="350"/>
                </a:cubicBezTo>
                <a:cubicBezTo>
                  <a:pt x="1260" y="351"/>
                  <a:pt x="1260" y="347"/>
                  <a:pt x="1259" y="345"/>
                </a:cubicBezTo>
                <a:close/>
                <a:moveTo>
                  <a:pt x="1131" y="375"/>
                </a:moveTo>
                <a:cubicBezTo>
                  <a:pt x="1133" y="371"/>
                  <a:pt x="1135" y="369"/>
                  <a:pt x="1138" y="367"/>
                </a:cubicBezTo>
                <a:cubicBezTo>
                  <a:pt x="1137" y="371"/>
                  <a:pt x="1139" y="371"/>
                  <a:pt x="1139" y="375"/>
                </a:cubicBezTo>
                <a:lnTo>
                  <a:pt x="1131" y="375"/>
                </a:lnTo>
                <a:close/>
                <a:moveTo>
                  <a:pt x="1072" y="536"/>
                </a:moveTo>
                <a:cubicBezTo>
                  <a:pt x="1070" y="537"/>
                  <a:pt x="1069" y="538"/>
                  <a:pt x="1070" y="540"/>
                </a:cubicBezTo>
                <a:cubicBezTo>
                  <a:pt x="1071" y="540"/>
                  <a:pt x="1071" y="541"/>
                  <a:pt x="1072" y="541"/>
                </a:cubicBezTo>
                <a:cubicBezTo>
                  <a:pt x="1073" y="538"/>
                  <a:pt x="1077" y="538"/>
                  <a:pt x="1082" y="538"/>
                </a:cubicBezTo>
                <a:cubicBezTo>
                  <a:pt x="1081" y="547"/>
                  <a:pt x="1079" y="549"/>
                  <a:pt x="1084" y="556"/>
                </a:cubicBezTo>
                <a:cubicBezTo>
                  <a:pt x="1076" y="563"/>
                  <a:pt x="1065" y="558"/>
                  <a:pt x="1057" y="558"/>
                </a:cubicBezTo>
                <a:cubicBezTo>
                  <a:pt x="1053" y="553"/>
                  <a:pt x="1049" y="544"/>
                  <a:pt x="1042" y="547"/>
                </a:cubicBezTo>
                <a:cubicBezTo>
                  <a:pt x="1043" y="542"/>
                  <a:pt x="1039" y="544"/>
                  <a:pt x="1039" y="542"/>
                </a:cubicBezTo>
                <a:cubicBezTo>
                  <a:pt x="1048" y="534"/>
                  <a:pt x="1060" y="530"/>
                  <a:pt x="1072" y="536"/>
                </a:cubicBezTo>
                <a:close/>
                <a:moveTo>
                  <a:pt x="1082" y="395"/>
                </a:moveTo>
                <a:cubicBezTo>
                  <a:pt x="1077" y="398"/>
                  <a:pt x="1075" y="404"/>
                  <a:pt x="1068" y="405"/>
                </a:cubicBezTo>
                <a:cubicBezTo>
                  <a:pt x="1063" y="392"/>
                  <a:pt x="1044" y="395"/>
                  <a:pt x="1042" y="379"/>
                </a:cubicBezTo>
                <a:cubicBezTo>
                  <a:pt x="1043" y="379"/>
                  <a:pt x="1045" y="379"/>
                  <a:pt x="1045" y="377"/>
                </a:cubicBezTo>
                <a:cubicBezTo>
                  <a:pt x="1049" y="381"/>
                  <a:pt x="1053" y="385"/>
                  <a:pt x="1061" y="384"/>
                </a:cubicBezTo>
                <a:cubicBezTo>
                  <a:pt x="1064" y="386"/>
                  <a:pt x="1062" y="393"/>
                  <a:pt x="1066" y="394"/>
                </a:cubicBezTo>
                <a:cubicBezTo>
                  <a:pt x="1071" y="393"/>
                  <a:pt x="1077" y="393"/>
                  <a:pt x="1078" y="388"/>
                </a:cubicBezTo>
                <a:cubicBezTo>
                  <a:pt x="1080" y="383"/>
                  <a:pt x="1071" y="381"/>
                  <a:pt x="1077" y="380"/>
                </a:cubicBezTo>
                <a:cubicBezTo>
                  <a:pt x="1086" y="380"/>
                  <a:pt x="1077" y="391"/>
                  <a:pt x="1082" y="395"/>
                </a:cubicBezTo>
                <a:close/>
                <a:moveTo>
                  <a:pt x="1096" y="580"/>
                </a:moveTo>
                <a:cubicBezTo>
                  <a:pt x="1094" y="582"/>
                  <a:pt x="1097" y="588"/>
                  <a:pt x="1092" y="588"/>
                </a:cubicBezTo>
                <a:cubicBezTo>
                  <a:pt x="1093" y="584"/>
                  <a:pt x="1090" y="584"/>
                  <a:pt x="1090" y="580"/>
                </a:cubicBezTo>
                <a:lnTo>
                  <a:pt x="1096" y="580"/>
                </a:lnTo>
                <a:close/>
                <a:moveTo>
                  <a:pt x="1147" y="547"/>
                </a:moveTo>
                <a:cubicBezTo>
                  <a:pt x="1138" y="543"/>
                  <a:pt x="1126" y="543"/>
                  <a:pt x="1126" y="529"/>
                </a:cubicBezTo>
                <a:cubicBezTo>
                  <a:pt x="1129" y="525"/>
                  <a:pt x="1133" y="528"/>
                  <a:pt x="1139" y="528"/>
                </a:cubicBezTo>
                <a:cubicBezTo>
                  <a:pt x="1139" y="536"/>
                  <a:pt x="1152" y="543"/>
                  <a:pt x="1147" y="547"/>
                </a:cubicBezTo>
                <a:close/>
                <a:moveTo>
                  <a:pt x="1179" y="562"/>
                </a:moveTo>
                <a:cubicBezTo>
                  <a:pt x="1181" y="567"/>
                  <a:pt x="1179" y="575"/>
                  <a:pt x="1176" y="579"/>
                </a:cubicBezTo>
                <a:cubicBezTo>
                  <a:pt x="1172" y="577"/>
                  <a:pt x="1178" y="575"/>
                  <a:pt x="1174" y="573"/>
                </a:cubicBezTo>
                <a:cubicBezTo>
                  <a:pt x="1168" y="582"/>
                  <a:pt x="1158" y="581"/>
                  <a:pt x="1145" y="584"/>
                </a:cubicBezTo>
                <a:cubicBezTo>
                  <a:pt x="1144" y="576"/>
                  <a:pt x="1137" y="575"/>
                  <a:pt x="1133" y="571"/>
                </a:cubicBezTo>
                <a:cubicBezTo>
                  <a:pt x="1127" y="580"/>
                  <a:pt x="1107" y="593"/>
                  <a:pt x="1098" y="578"/>
                </a:cubicBezTo>
                <a:cubicBezTo>
                  <a:pt x="1103" y="578"/>
                  <a:pt x="1107" y="578"/>
                  <a:pt x="1108" y="575"/>
                </a:cubicBezTo>
                <a:cubicBezTo>
                  <a:pt x="1103" y="574"/>
                  <a:pt x="1094" y="577"/>
                  <a:pt x="1091" y="574"/>
                </a:cubicBezTo>
                <a:cubicBezTo>
                  <a:pt x="1126" y="567"/>
                  <a:pt x="1150" y="571"/>
                  <a:pt x="1179" y="562"/>
                </a:cubicBezTo>
                <a:close/>
                <a:moveTo>
                  <a:pt x="1183" y="532"/>
                </a:moveTo>
                <a:cubicBezTo>
                  <a:pt x="1181" y="533"/>
                  <a:pt x="1175" y="531"/>
                  <a:pt x="1175" y="534"/>
                </a:cubicBezTo>
                <a:cubicBezTo>
                  <a:pt x="1177" y="542"/>
                  <a:pt x="1185" y="534"/>
                  <a:pt x="1187" y="542"/>
                </a:cubicBezTo>
                <a:cubicBezTo>
                  <a:pt x="1183" y="546"/>
                  <a:pt x="1178" y="550"/>
                  <a:pt x="1172" y="550"/>
                </a:cubicBezTo>
                <a:cubicBezTo>
                  <a:pt x="1174" y="545"/>
                  <a:pt x="1171" y="548"/>
                  <a:pt x="1169" y="545"/>
                </a:cubicBezTo>
                <a:cubicBezTo>
                  <a:pt x="1176" y="543"/>
                  <a:pt x="1172" y="534"/>
                  <a:pt x="1172" y="529"/>
                </a:cubicBezTo>
                <a:cubicBezTo>
                  <a:pt x="1177" y="526"/>
                  <a:pt x="1181" y="523"/>
                  <a:pt x="1186" y="520"/>
                </a:cubicBezTo>
                <a:cubicBezTo>
                  <a:pt x="1188" y="526"/>
                  <a:pt x="1185" y="529"/>
                  <a:pt x="1183" y="532"/>
                </a:cubicBezTo>
                <a:close/>
                <a:moveTo>
                  <a:pt x="1251" y="513"/>
                </a:moveTo>
                <a:cubicBezTo>
                  <a:pt x="1257" y="525"/>
                  <a:pt x="1250" y="535"/>
                  <a:pt x="1255" y="545"/>
                </a:cubicBezTo>
                <a:cubicBezTo>
                  <a:pt x="1251" y="546"/>
                  <a:pt x="1251" y="546"/>
                  <a:pt x="1251" y="546"/>
                </a:cubicBezTo>
                <a:cubicBezTo>
                  <a:pt x="1251" y="542"/>
                  <a:pt x="1250" y="540"/>
                  <a:pt x="1248" y="539"/>
                </a:cubicBezTo>
                <a:cubicBezTo>
                  <a:pt x="1237" y="547"/>
                  <a:pt x="1228" y="539"/>
                  <a:pt x="1218" y="539"/>
                </a:cubicBezTo>
                <a:cubicBezTo>
                  <a:pt x="1217" y="534"/>
                  <a:pt x="1224" y="537"/>
                  <a:pt x="1226" y="536"/>
                </a:cubicBezTo>
                <a:cubicBezTo>
                  <a:pt x="1226" y="534"/>
                  <a:pt x="1225" y="534"/>
                  <a:pt x="1225" y="532"/>
                </a:cubicBezTo>
                <a:cubicBezTo>
                  <a:pt x="1230" y="532"/>
                  <a:pt x="1236" y="532"/>
                  <a:pt x="1234" y="526"/>
                </a:cubicBezTo>
                <a:cubicBezTo>
                  <a:pt x="1233" y="526"/>
                  <a:pt x="1232" y="525"/>
                  <a:pt x="1231" y="525"/>
                </a:cubicBezTo>
                <a:cubicBezTo>
                  <a:pt x="1230" y="529"/>
                  <a:pt x="1222" y="526"/>
                  <a:pt x="1224" y="532"/>
                </a:cubicBezTo>
                <a:cubicBezTo>
                  <a:pt x="1218" y="527"/>
                  <a:pt x="1215" y="528"/>
                  <a:pt x="1204" y="529"/>
                </a:cubicBezTo>
                <a:cubicBezTo>
                  <a:pt x="1202" y="525"/>
                  <a:pt x="1199" y="522"/>
                  <a:pt x="1201" y="518"/>
                </a:cubicBezTo>
                <a:cubicBezTo>
                  <a:pt x="1218" y="516"/>
                  <a:pt x="1231" y="515"/>
                  <a:pt x="1251" y="513"/>
                </a:cubicBezTo>
                <a:close/>
                <a:moveTo>
                  <a:pt x="1251" y="512"/>
                </a:moveTo>
                <a:cubicBezTo>
                  <a:pt x="1245" y="511"/>
                  <a:pt x="1236" y="512"/>
                  <a:pt x="1235" y="506"/>
                </a:cubicBezTo>
                <a:cubicBezTo>
                  <a:pt x="1236" y="504"/>
                  <a:pt x="1239" y="503"/>
                  <a:pt x="1240" y="501"/>
                </a:cubicBezTo>
                <a:cubicBezTo>
                  <a:pt x="1236" y="500"/>
                  <a:pt x="1234" y="498"/>
                  <a:pt x="1230" y="498"/>
                </a:cubicBezTo>
                <a:cubicBezTo>
                  <a:pt x="1230" y="487"/>
                  <a:pt x="1245" y="493"/>
                  <a:pt x="1253" y="494"/>
                </a:cubicBezTo>
                <a:cubicBezTo>
                  <a:pt x="1257" y="502"/>
                  <a:pt x="1250" y="503"/>
                  <a:pt x="1251" y="512"/>
                </a:cubicBezTo>
                <a:close/>
                <a:moveTo>
                  <a:pt x="1337" y="549"/>
                </a:moveTo>
                <a:cubicBezTo>
                  <a:pt x="1327" y="551"/>
                  <a:pt x="1325" y="569"/>
                  <a:pt x="1336" y="570"/>
                </a:cubicBezTo>
                <a:cubicBezTo>
                  <a:pt x="1337" y="573"/>
                  <a:pt x="1335" y="573"/>
                  <a:pt x="1335" y="576"/>
                </a:cubicBezTo>
                <a:cubicBezTo>
                  <a:pt x="1333" y="577"/>
                  <a:pt x="1327" y="574"/>
                  <a:pt x="1327" y="577"/>
                </a:cubicBezTo>
                <a:cubicBezTo>
                  <a:pt x="1327" y="579"/>
                  <a:pt x="1331" y="578"/>
                  <a:pt x="1330" y="581"/>
                </a:cubicBezTo>
                <a:cubicBezTo>
                  <a:pt x="1327" y="584"/>
                  <a:pt x="1326" y="582"/>
                  <a:pt x="1324" y="580"/>
                </a:cubicBezTo>
                <a:cubicBezTo>
                  <a:pt x="1320" y="587"/>
                  <a:pt x="1309" y="590"/>
                  <a:pt x="1303" y="588"/>
                </a:cubicBezTo>
                <a:cubicBezTo>
                  <a:pt x="1310" y="583"/>
                  <a:pt x="1307" y="574"/>
                  <a:pt x="1304" y="572"/>
                </a:cubicBezTo>
                <a:cubicBezTo>
                  <a:pt x="1298" y="572"/>
                  <a:pt x="1298" y="572"/>
                  <a:pt x="1298" y="572"/>
                </a:cubicBezTo>
                <a:cubicBezTo>
                  <a:pt x="1300" y="574"/>
                  <a:pt x="1302" y="576"/>
                  <a:pt x="1303" y="578"/>
                </a:cubicBezTo>
                <a:cubicBezTo>
                  <a:pt x="1300" y="581"/>
                  <a:pt x="1298" y="578"/>
                  <a:pt x="1296" y="580"/>
                </a:cubicBezTo>
                <a:cubicBezTo>
                  <a:pt x="1298" y="581"/>
                  <a:pt x="1297" y="586"/>
                  <a:pt x="1300" y="587"/>
                </a:cubicBezTo>
                <a:cubicBezTo>
                  <a:pt x="1298" y="589"/>
                  <a:pt x="1288" y="593"/>
                  <a:pt x="1287" y="589"/>
                </a:cubicBezTo>
                <a:cubicBezTo>
                  <a:pt x="1294" y="589"/>
                  <a:pt x="1294" y="578"/>
                  <a:pt x="1290" y="576"/>
                </a:cubicBezTo>
                <a:cubicBezTo>
                  <a:pt x="1288" y="576"/>
                  <a:pt x="1288" y="578"/>
                  <a:pt x="1285" y="578"/>
                </a:cubicBezTo>
                <a:cubicBezTo>
                  <a:pt x="1283" y="573"/>
                  <a:pt x="1290" y="577"/>
                  <a:pt x="1289" y="574"/>
                </a:cubicBezTo>
                <a:cubicBezTo>
                  <a:pt x="1285" y="572"/>
                  <a:pt x="1286" y="568"/>
                  <a:pt x="1285" y="567"/>
                </a:cubicBezTo>
                <a:cubicBezTo>
                  <a:pt x="1282" y="568"/>
                  <a:pt x="1277" y="566"/>
                  <a:pt x="1277" y="569"/>
                </a:cubicBezTo>
                <a:cubicBezTo>
                  <a:pt x="1276" y="574"/>
                  <a:pt x="1280" y="574"/>
                  <a:pt x="1282" y="577"/>
                </a:cubicBezTo>
                <a:cubicBezTo>
                  <a:pt x="1274" y="577"/>
                  <a:pt x="1274" y="577"/>
                  <a:pt x="1274" y="577"/>
                </a:cubicBezTo>
                <a:cubicBezTo>
                  <a:pt x="1275" y="566"/>
                  <a:pt x="1269" y="559"/>
                  <a:pt x="1253" y="562"/>
                </a:cubicBezTo>
                <a:cubicBezTo>
                  <a:pt x="1254" y="556"/>
                  <a:pt x="1253" y="554"/>
                  <a:pt x="1254" y="551"/>
                </a:cubicBezTo>
                <a:cubicBezTo>
                  <a:pt x="1284" y="559"/>
                  <a:pt x="1316" y="543"/>
                  <a:pt x="1337" y="549"/>
                </a:cubicBezTo>
                <a:close/>
                <a:moveTo>
                  <a:pt x="1417" y="477"/>
                </a:moveTo>
                <a:cubicBezTo>
                  <a:pt x="1422" y="478"/>
                  <a:pt x="1425" y="481"/>
                  <a:pt x="1426" y="485"/>
                </a:cubicBezTo>
                <a:cubicBezTo>
                  <a:pt x="1420" y="485"/>
                  <a:pt x="1419" y="481"/>
                  <a:pt x="1417" y="477"/>
                </a:cubicBezTo>
                <a:close/>
                <a:moveTo>
                  <a:pt x="1384" y="481"/>
                </a:moveTo>
                <a:cubicBezTo>
                  <a:pt x="1387" y="477"/>
                  <a:pt x="1392" y="474"/>
                  <a:pt x="1400" y="477"/>
                </a:cubicBezTo>
                <a:cubicBezTo>
                  <a:pt x="1398" y="484"/>
                  <a:pt x="1399" y="492"/>
                  <a:pt x="1405" y="495"/>
                </a:cubicBezTo>
                <a:cubicBezTo>
                  <a:pt x="1400" y="498"/>
                  <a:pt x="1399" y="500"/>
                  <a:pt x="1394" y="499"/>
                </a:cubicBezTo>
                <a:cubicBezTo>
                  <a:pt x="1393" y="494"/>
                  <a:pt x="1398" y="495"/>
                  <a:pt x="1396" y="490"/>
                </a:cubicBezTo>
                <a:cubicBezTo>
                  <a:pt x="1393" y="494"/>
                  <a:pt x="1392" y="488"/>
                  <a:pt x="1387" y="489"/>
                </a:cubicBezTo>
                <a:cubicBezTo>
                  <a:pt x="1390" y="483"/>
                  <a:pt x="1387" y="486"/>
                  <a:pt x="1384" y="481"/>
                </a:cubicBezTo>
                <a:close/>
                <a:moveTo>
                  <a:pt x="1472" y="570"/>
                </a:moveTo>
                <a:cubicBezTo>
                  <a:pt x="1473" y="572"/>
                  <a:pt x="1475" y="573"/>
                  <a:pt x="1476" y="576"/>
                </a:cubicBezTo>
                <a:cubicBezTo>
                  <a:pt x="1472" y="577"/>
                  <a:pt x="1468" y="572"/>
                  <a:pt x="1472" y="570"/>
                </a:cubicBezTo>
                <a:close/>
                <a:moveTo>
                  <a:pt x="1469" y="555"/>
                </a:moveTo>
                <a:cubicBezTo>
                  <a:pt x="1471" y="560"/>
                  <a:pt x="1465" y="559"/>
                  <a:pt x="1460" y="559"/>
                </a:cubicBezTo>
                <a:cubicBezTo>
                  <a:pt x="1459" y="554"/>
                  <a:pt x="1466" y="552"/>
                  <a:pt x="1469" y="555"/>
                </a:cubicBezTo>
                <a:close/>
                <a:moveTo>
                  <a:pt x="1492" y="536"/>
                </a:moveTo>
                <a:cubicBezTo>
                  <a:pt x="1491" y="540"/>
                  <a:pt x="1485" y="540"/>
                  <a:pt x="1482" y="542"/>
                </a:cubicBezTo>
                <a:cubicBezTo>
                  <a:pt x="1483" y="544"/>
                  <a:pt x="1486" y="543"/>
                  <a:pt x="1485" y="546"/>
                </a:cubicBezTo>
                <a:cubicBezTo>
                  <a:pt x="1485" y="548"/>
                  <a:pt x="1481" y="547"/>
                  <a:pt x="1483" y="551"/>
                </a:cubicBezTo>
                <a:cubicBezTo>
                  <a:pt x="1477" y="551"/>
                  <a:pt x="1476" y="554"/>
                  <a:pt x="1472" y="552"/>
                </a:cubicBezTo>
                <a:cubicBezTo>
                  <a:pt x="1472" y="549"/>
                  <a:pt x="1473" y="549"/>
                  <a:pt x="1473" y="546"/>
                </a:cubicBezTo>
                <a:cubicBezTo>
                  <a:pt x="1469" y="542"/>
                  <a:pt x="1461" y="549"/>
                  <a:pt x="1457" y="543"/>
                </a:cubicBezTo>
                <a:cubicBezTo>
                  <a:pt x="1464" y="543"/>
                  <a:pt x="1466" y="542"/>
                  <a:pt x="1462" y="538"/>
                </a:cubicBezTo>
                <a:cubicBezTo>
                  <a:pt x="1469" y="537"/>
                  <a:pt x="1472" y="534"/>
                  <a:pt x="1477" y="538"/>
                </a:cubicBezTo>
                <a:cubicBezTo>
                  <a:pt x="1473" y="535"/>
                  <a:pt x="1492" y="532"/>
                  <a:pt x="1492" y="536"/>
                </a:cubicBezTo>
                <a:close/>
                <a:moveTo>
                  <a:pt x="1516" y="572"/>
                </a:moveTo>
                <a:cubicBezTo>
                  <a:pt x="1509" y="570"/>
                  <a:pt x="1506" y="566"/>
                  <a:pt x="1502" y="564"/>
                </a:cubicBezTo>
                <a:cubicBezTo>
                  <a:pt x="1507" y="564"/>
                  <a:pt x="1508" y="561"/>
                  <a:pt x="1513" y="562"/>
                </a:cubicBezTo>
                <a:cubicBezTo>
                  <a:pt x="1510" y="568"/>
                  <a:pt x="1516" y="566"/>
                  <a:pt x="1516" y="572"/>
                </a:cubicBezTo>
                <a:close/>
                <a:moveTo>
                  <a:pt x="1580" y="642"/>
                </a:moveTo>
                <a:cubicBezTo>
                  <a:pt x="1575" y="643"/>
                  <a:pt x="1571" y="644"/>
                  <a:pt x="1571" y="638"/>
                </a:cubicBezTo>
                <a:cubicBezTo>
                  <a:pt x="1574" y="639"/>
                  <a:pt x="1578" y="639"/>
                  <a:pt x="1580" y="642"/>
                </a:cubicBezTo>
                <a:close/>
                <a:moveTo>
                  <a:pt x="1594" y="444"/>
                </a:moveTo>
                <a:cubicBezTo>
                  <a:pt x="1592" y="444"/>
                  <a:pt x="1590" y="444"/>
                  <a:pt x="1589" y="443"/>
                </a:cubicBezTo>
                <a:cubicBezTo>
                  <a:pt x="1587" y="439"/>
                  <a:pt x="1592" y="440"/>
                  <a:pt x="1594" y="440"/>
                </a:cubicBezTo>
                <a:lnTo>
                  <a:pt x="1594" y="444"/>
                </a:lnTo>
                <a:close/>
                <a:moveTo>
                  <a:pt x="1589" y="452"/>
                </a:moveTo>
                <a:cubicBezTo>
                  <a:pt x="1591" y="450"/>
                  <a:pt x="1595" y="450"/>
                  <a:pt x="1597" y="448"/>
                </a:cubicBezTo>
                <a:cubicBezTo>
                  <a:pt x="1600" y="453"/>
                  <a:pt x="1590" y="458"/>
                  <a:pt x="1589" y="452"/>
                </a:cubicBezTo>
                <a:close/>
                <a:moveTo>
                  <a:pt x="1689" y="632"/>
                </a:moveTo>
                <a:cubicBezTo>
                  <a:pt x="1690" y="630"/>
                  <a:pt x="1689" y="627"/>
                  <a:pt x="1691" y="626"/>
                </a:cubicBezTo>
                <a:cubicBezTo>
                  <a:pt x="1696" y="631"/>
                  <a:pt x="1692" y="622"/>
                  <a:pt x="1696" y="623"/>
                </a:cubicBezTo>
                <a:cubicBezTo>
                  <a:pt x="1698" y="624"/>
                  <a:pt x="1695" y="627"/>
                  <a:pt x="1697" y="630"/>
                </a:cubicBezTo>
                <a:cubicBezTo>
                  <a:pt x="1694" y="630"/>
                  <a:pt x="1694" y="632"/>
                  <a:pt x="1689" y="632"/>
                </a:cubicBezTo>
                <a:close/>
                <a:moveTo>
                  <a:pt x="1671" y="634"/>
                </a:moveTo>
                <a:cubicBezTo>
                  <a:pt x="1672" y="631"/>
                  <a:pt x="1671" y="630"/>
                  <a:pt x="1673" y="626"/>
                </a:cubicBezTo>
                <a:cubicBezTo>
                  <a:pt x="1680" y="625"/>
                  <a:pt x="1680" y="625"/>
                  <a:pt x="1680" y="625"/>
                </a:cubicBezTo>
                <a:cubicBezTo>
                  <a:pt x="1680" y="630"/>
                  <a:pt x="1676" y="630"/>
                  <a:pt x="1677" y="635"/>
                </a:cubicBezTo>
                <a:cubicBezTo>
                  <a:pt x="1679" y="635"/>
                  <a:pt x="1679" y="634"/>
                  <a:pt x="1680" y="633"/>
                </a:cubicBezTo>
                <a:cubicBezTo>
                  <a:pt x="1679" y="638"/>
                  <a:pt x="1682" y="639"/>
                  <a:pt x="1683" y="641"/>
                </a:cubicBezTo>
                <a:cubicBezTo>
                  <a:pt x="1677" y="641"/>
                  <a:pt x="1677" y="634"/>
                  <a:pt x="1671" y="634"/>
                </a:cubicBezTo>
                <a:close/>
                <a:moveTo>
                  <a:pt x="1632" y="641"/>
                </a:moveTo>
                <a:cubicBezTo>
                  <a:pt x="1635" y="642"/>
                  <a:pt x="1638" y="639"/>
                  <a:pt x="1634" y="638"/>
                </a:cubicBezTo>
                <a:cubicBezTo>
                  <a:pt x="1634" y="639"/>
                  <a:pt x="1633" y="640"/>
                  <a:pt x="1633" y="638"/>
                </a:cubicBezTo>
                <a:cubicBezTo>
                  <a:pt x="1639" y="634"/>
                  <a:pt x="1646" y="639"/>
                  <a:pt x="1650" y="633"/>
                </a:cubicBezTo>
                <a:cubicBezTo>
                  <a:pt x="1651" y="636"/>
                  <a:pt x="1654" y="643"/>
                  <a:pt x="1656" y="640"/>
                </a:cubicBezTo>
                <a:cubicBezTo>
                  <a:pt x="1654" y="637"/>
                  <a:pt x="1652" y="634"/>
                  <a:pt x="1656" y="632"/>
                </a:cubicBezTo>
                <a:cubicBezTo>
                  <a:pt x="1653" y="631"/>
                  <a:pt x="1650" y="632"/>
                  <a:pt x="1650" y="628"/>
                </a:cubicBezTo>
                <a:cubicBezTo>
                  <a:pt x="1656" y="628"/>
                  <a:pt x="1664" y="625"/>
                  <a:pt x="1668" y="630"/>
                </a:cubicBezTo>
                <a:cubicBezTo>
                  <a:pt x="1665" y="631"/>
                  <a:pt x="1657" y="628"/>
                  <a:pt x="1658" y="633"/>
                </a:cubicBezTo>
                <a:cubicBezTo>
                  <a:pt x="1663" y="633"/>
                  <a:pt x="1668" y="632"/>
                  <a:pt x="1669" y="635"/>
                </a:cubicBezTo>
                <a:cubicBezTo>
                  <a:pt x="1667" y="636"/>
                  <a:pt x="1664" y="641"/>
                  <a:pt x="1668" y="638"/>
                </a:cubicBezTo>
                <a:cubicBezTo>
                  <a:pt x="1669" y="642"/>
                  <a:pt x="1667" y="643"/>
                  <a:pt x="1667" y="646"/>
                </a:cubicBezTo>
                <a:cubicBezTo>
                  <a:pt x="1658" y="644"/>
                  <a:pt x="1640" y="647"/>
                  <a:pt x="1641" y="638"/>
                </a:cubicBezTo>
                <a:cubicBezTo>
                  <a:pt x="1639" y="640"/>
                  <a:pt x="1635" y="645"/>
                  <a:pt x="1632" y="641"/>
                </a:cubicBezTo>
                <a:close/>
                <a:moveTo>
                  <a:pt x="1645" y="611"/>
                </a:moveTo>
                <a:cubicBezTo>
                  <a:pt x="1651" y="611"/>
                  <a:pt x="1651" y="610"/>
                  <a:pt x="1655" y="611"/>
                </a:cubicBezTo>
                <a:cubicBezTo>
                  <a:pt x="1656" y="618"/>
                  <a:pt x="1645" y="616"/>
                  <a:pt x="1645" y="611"/>
                </a:cubicBezTo>
                <a:close/>
                <a:moveTo>
                  <a:pt x="1628" y="640"/>
                </a:moveTo>
                <a:cubicBezTo>
                  <a:pt x="1621" y="640"/>
                  <a:pt x="1621" y="640"/>
                  <a:pt x="1621" y="640"/>
                </a:cubicBezTo>
                <a:cubicBezTo>
                  <a:pt x="1619" y="636"/>
                  <a:pt x="1629" y="636"/>
                  <a:pt x="1628" y="640"/>
                </a:cubicBezTo>
                <a:close/>
                <a:moveTo>
                  <a:pt x="1610" y="570"/>
                </a:moveTo>
                <a:cubicBezTo>
                  <a:pt x="1611" y="569"/>
                  <a:pt x="1620" y="567"/>
                  <a:pt x="1622" y="570"/>
                </a:cubicBezTo>
                <a:cubicBezTo>
                  <a:pt x="1618" y="569"/>
                  <a:pt x="1612" y="574"/>
                  <a:pt x="1610" y="570"/>
                </a:cubicBezTo>
                <a:close/>
                <a:moveTo>
                  <a:pt x="1586" y="562"/>
                </a:moveTo>
                <a:cubicBezTo>
                  <a:pt x="1598" y="559"/>
                  <a:pt x="1606" y="559"/>
                  <a:pt x="1621" y="556"/>
                </a:cubicBezTo>
                <a:cubicBezTo>
                  <a:pt x="1624" y="558"/>
                  <a:pt x="1627" y="561"/>
                  <a:pt x="1630" y="564"/>
                </a:cubicBezTo>
                <a:cubicBezTo>
                  <a:pt x="1637" y="561"/>
                  <a:pt x="1651" y="563"/>
                  <a:pt x="1652" y="572"/>
                </a:cubicBezTo>
                <a:cubicBezTo>
                  <a:pt x="1651" y="568"/>
                  <a:pt x="1655" y="568"/>
                  <a:pt x="1657" y="565"/>
                </a:cubicBezTo>
                <a:cubicBezTo>
                  <a:pt x="1656" y="565"/>
                  <a:pt x="1654" y="565"/>
                  <a:pt x="1654" y="564"/>
                </a:cubicBezTo>
                <a:cubicBezTo>
                  <a:pt x="1661" y="564"/>
                  <a:pt x="1660" y="572"/>
                  <a:pt x="1665" y="574"/>
                </a:cubicBezTo>
                <a:cubicBezTo>
                  <a:pt x="1661" y="576"/>
                  <a:pt x="1661" y="576"/>
                  <a:pt x="1657" y="575"/>
                </a:cubicBezTo>
                <a:cubicBezTo>
                  <a:pt x="1655" y="572"/>
                  <a:pt x="1660" y="570"/>
                  <a:pt x="1657" y="569"/>
                </a:cubicBezTo>
                <a:cubicBezTo>
                  <a:pt x="1655" y="571"/>
                  <a:pt x="1655" y="575"/>
                  <a:pt x="1653" y="576"/>
                </a:cubicBezTo>
                <a:cubicBezTo>
                  <a:pt x="1642" y="581"/>
                  <a:pt x="1635" y="574"/>
                  <a:pt x="1625" y="579"/>
                </a:cubicBezTo>
                <a:cubicBezTo>
                  <a:pt x="1620" y="574"/>
                  <a:pt x="1622" y="573"/>
                  <a:pt x="1623" y="567"/>
                </a:cubicBezTo>
                <a:cubicBezTo>
                  <a:pt x="1618" y="564"/>
                  <a:pt x="1607" y="569"/>
                  <a:pt x="1606" y="561"/>
                </a:cubicBezTo>
                <a:cubicBezTo>
                  <a:pt x="1603" y="561"/>
                  <a:pt x="1601" y="563"/>
                  <a:pt x="1597" y="563"/>
                </a:cubicBezTo>
                <a:cubicBezTo>
                  <a:pt x="1605" y="568"/>
                  <a:pt x="1596" y="571"/>
                  <a:pt x="1599" y="577"/>
                </a:cubicBezTo>
                <a:cubicBezTo>
                  <a:pt x="1595" y="580"/>
                  <a:pt x="1594" y="577"/>
                  <a:pt x="1588" y="578"/>
                </a:cubicBezTo>
                <a:cubicBezTo>
                  <a:pt x="1587" y="573"/>
                  <a:pt x="1596" y="577"/>
                  <a:pt x="1595" y="572"/>
                </a:cubicBezTo>
                <a:cubicBezTo>
                  <a:pt x="1589" y="573"/>
                  <a:pt x="1588" y="570"/>
                  <a:pt x="1585" y="567"/>
                </a:cubicBezTo>
                <a:cubicBezTo>
                  <a:pt x="1587" y="567"/>
                  <a:pt x="1586" y="564"/>
                  <a:pt x="1586" y="562"/>
                </a:cubicBezTo>
                <a:close/>
                <a:moveTo>
                  <a:pt x="1660" y="523"/>
                </a:moveTo>
                <a:cubicBezTo>
                  <a:pt x="1646" y="527"/>
                  <a:pt x="1622" y="523"/>
                  <a:pt x="1610" y="530"/>
                </a:cubicBezTo>
                <a:cubicBezTo>
                  <a:pt x="1616" y="531"/>
                  <a:pt x="1618" y="528"/>
                  <a:pt x="1623" y="530"/>
                </a:cubicBezTo>
                <a:cubicBezTo>
                  <a:pt x="1621" y="535"/>
                  <a:pt x="1619" y="539"/>
                  <a:pt x="1615" y="542"/>
                </a:cubicBezTo>
                <a:cubicBezTo>
                  <a:pt x="1611" y="535"/>
                  <a:pt x="1606" y="531"/>
                  <a:pt x="1598" y="529"/>
                </a:cubicBezTo>
                <a:cubicBezTo>
                  <a:pt x="1598" y="526"/>
                  <a:pt x="1600" y="526"/>
                  <a:pt x="1599" y="523"/>
                </a:cubicBezTo>
                <a:cubicBezTo>
                  <a:pt x="1587" y="529"/>
                  <a:pt x="1596" y="513"/>
                  <a:pt x="1592" y="507"/>
                </a:cubicBezTo>
                <a:cubicBezTo>
                  <a:pt x="1609" y="502"/>
                  <a:pt x="1617" y="522"/>
                  <a:pt x="1634" y="510"/>
                </a:cubicBezTo>
                <a:cubicBezTo>
                  <a:pt x="1633" y="508"/>
                  <a:pt x="1632" y="507"/>
                  <a:pt x="1632" y="504"/>
                </a:cubicBezTo>
                <a:cubicBezTo>
                  <a:pt x="1640" y="505"/>
                  <a:pt x="1642" y="506"/>
                  <a:pt x="1649" y="503"/>
                </a:cubicBezTo>
                <a:cubicBezTo>
                  <a:pt x="1651" y="506"/>
                  <a:pt x="1649" y="507"/>
                  <a:pt x="1649" y="510"/>
                </a:cubicBezTo>
                <a:cubicBezTo>
                  <a:pt x="1652" y="510"/>
                  <a:pt x="1651" y="506"/>
                  <a:pt x="1654" y="506"/>
                </a:cubicBezTo>
                <a:cubicBezTo>
                  <a:pt x="1659" y="511"/>
                  <a:pt x="1660" y="518"/>
                  <a:pt x="1660" y="523"/>
                </a:cubicBezTo>
                <a:close/>
                <a:moveTo>
                  <a:pt x="1698" y="512"/>
                </a:moveTo>
                <a:cubicBezTo>
                  <a:pt x="1692" y="515"/>
                  <a:pt x="1688" y="521"/>
                  <a:pt x="1682" y="516"/>
                </a:cubicBezTo>
                <a:cubicBezTo>
                  <a:pt x="1678" y="519"/>
                  <a:pt x="1672" y="522"/>
                  <a:pt x="1666" y="523"/>
                </a:cubicBezTo>
                <a:cubicBezTo>
                  <a:pt x="1662" y="515"/>
                  <a:pt x="1658" y="509"/>
                  <a:pt x="1659" y="502"/>
                </a:cubicBezTo>
                <a:cubicBezTo>
                  <a:pt x="1668" y="508"/>
                  <a:pt x="1678" y="517"/>
                  <a:pt x="1691" y="514"/>
                </a:cubicBezTo>
                <a:cubicBezTo>
                  <a:pt x="1689" y="509"/>
                  <a:pt x="1697" y="508"/>
                  <a:pt x="1698" y="512"/>
                </a:cubicBezTo>
                <a:close/>
                <a:moveTo>
                  <a:pt x="1786" y="606"/>
                </a:moveTo>
                <a:cubicBezTo>
                  <a:pt x="1786" y="602"/>
                  <a:pt x="1797" y="599"/>
                  <a:pt x="1797" y="605"/>
                </a:cubicBezTo>
                <a:lnTo>
                  <a:pt x="1786" y="606"/>
                </a:lnTo>
                <a:close/>
                <a:moveTo>
                  <a:pt x="1748" y="607"/>
                </a:moveTo>
                <a:cubicBezTo>
                  <a:pt x="1750" y="607"/>
                  <a:pt x="1749" y="603"/>
                  <a:pt x="1750" y="602"/>
                </a:cubicBezTo>
                <a:cubicBezTo>
                  <a:pt x="1757" y="600"/>
                  <a:pt x="1760" y="601"/>
                  <a:pt x="1767" y="602"/>
                </a:cubicBezTo>
                <a:cubicBezTo>
                  <a:pt x="1767" y="608"/>
                  <a:pt x="1767" y="608"/>
                  <a:pt x="1767" y="608"/>
                </a:cubicBezTo>
                <a:cubicBezTo>
                  <a:pt x="1764" y="609"/>
                  <a:pt x="1756" y="609"/>
                  <a:pt x="1760" y="614"/>
                </a:cubicBezTo>
                <a:cubicBezTo>
                  <a:pt x="1756" y="614"/>
                  <a:pt x="1756" y="614"/>
                  <a:pt x="1756" y="614"/>
                </a:cubicBezTo>
                <a:cubicBezTo>
                  <a:pt x="1758" y="606"/>
                  <a:pt x="1748" y="613"/>
                  <a:pt x="1748" y="607"/>
                </a:cubicBezTo>
                <a:close/>
                <a:moveTo>
                  <a:pt x="1754" y="562"/>
                </a:moveTo>
                <a:cubicBezTo>
                  <a:pt x="1757" y="559"/>
                  <a:pt x="1764" y="561"/>
                  <a:pt x="1765" y="565"/>
                </a:cubicBezTo>
                <a:cubicBezTo>
                  <a:pt x="1761" y="564"/>
                  <a:pt x="1755" y="567"/>
                  <a:pt x="1754" y="562"/>
                </a:cubicBezTo>
                <a:close/>
                <a:moveTo>
                  <a:pt x="1740" y="552"/>
                </a:moveTo>
                <a:cubicBezTo>
                  <a:pt x="1740" y="548"/>
                  <a:pt x="1741" y="545"/>
                  <a:pt x="1745" y="544"/>
                </a:cubicBezTo>
                <a:cubicBezTo>
                  <a:pt x="1746" y="546"/>
                  <a:pt x="1747" y="549"/>
                  <a:pt x="1749" y="550"/>
                </a:cubicBezTo>
                <a:cubicBezTo>
                  <a:pt x="1745" y="553"/>
                  <a:pt x="1743" y="549"/>
                  <a:pt x="1740" y="552"/>
                </a:cubicBezTo>
                <a:close/>
                <a:moveTo>
                  <a:pt x="1709" y="604"/>
                </a:moveTo>
                <a:cubicBezTo>
                  <a:pt x="1715" y="600"/>
                  <a:pt x="1727" y="602"/>
                  <a:pt x="1733" y="607"/>
                </a:cubicBezTo>
                <a:cubicBezTo>
                  <a:pt x="1733" y="601"/>
                  <a:pt x="1733" y="601"/>
                  <a:pt x="1733" y="601"/>
                </a:cubicBezTo>
                <a:cubicBezTo>
                  <a:pt x="1737" y="603"/>
                  <a:pt x="1739" y="600"/>
                  <a:pt x="1745" y="601"/>
                </a:cubicBezTo>
                <a:cubicBezTo>
                  <a:pt x="1751" y="609"/>
                  <a:pt x="1739" y="618"/>
                  <a:pt x="1732" y="608"/>
                </a:cubicBezTo>
                <a:cubicBezTo>
                  <a:pt x="1731" y="613"/>
                  <a:pt x="1719" y="610"/>
                  <a:pt x="1718" y="606"/>
                </a:cubicBezTo>
                <a:cubicBezTo>
                  <a:pt x="1716" y="608"/>
                  <a:pt x="1715" y="610"/>
                  <a:pt x="1711" y="610"/>
                </a:cubicBezTo>
                <a:cubicBezTo>
                  <a:pt x="1711" y="608"/>
                  <a:pt x="1708" y="608"/>
                  <a:pt x="1709" y="604"/>
                </a:cubicBezTo>
                <a:close/>
                <a:moveTo>
                  <a:pt x="1729" y="466"/>
                </a:moveTo>
                <a:cubicBezTo>
                  <a:pt x="1728" y="466"/>
                  <a:pt x="1726" y="466"/>
                  <a:pt x="1725" y="465"/>
                </a:cubicBezTo>
                <a:cubicBezTo>
                  <a:pt x="1725" y="467"/>
                  <a:pt x="1726" y="470"/>
                  <a:pt x="1723" y="469"/>
                </a:cubicBezTo>
                <a:cubicBezTo>
                  <a:pt x="1723" y="464"/>
                  <a:pt x="1723" y="464"/>
                  <a:pt x="1723" y="464"/>
                </a:cubicBezTo>
                <a:cubicBezTo>
                  <a:pt x="1725" y="464"/>
                  <a:pt x="1731" y="461"/>
                  <a:pt x="1729" y="466"/>
                </a:cubicBezTo>
                <a:close/>
                <a:moveTo>
                  <a:pt x="1805" y="471"/>
                </a:moveTo>
                <a:cubicBezTo>
                  <a:pt x="1800" y="484"/>
                  <a:pt x="1780" y="472"/>
                  <a:pt x="1773" y="468"/>
                </a:cubicBezTo>
                <a:cubicBezTo>
                  <a:pt x="1779" y="461"/>
                  <a:pt x="1785" y="469"/>
                  <a:pt x="1792" y="462"/>
                </a:cubicBezTo>
                <a:cubicBezTo>
                  <a:pt x="1790" y="472"/>
                  <a:pt x="1797" y="472"/>
                  <a:pt x="1805" y="471"/>
                </a:cubicBezTo>
                <a:close/>
                <a:moveTo>
                  <a:pt x="1807" y="469"/>
                </a:moveTo>
                <a:cubicBezTo>
                  <a:pt x="1806" y="463"/>
                  <a:pt x="1806" y="463"/>
                  <a:pt x="1806" y="463"/>
                </a:cubicBezTo>
                <a:cubicBezTo>
                  <a:pt x="1812" y="462"/>
                  <a:pt x="1811" y="470"/>
                  <a:pt x="1807" y="469"/>
                </a:cubicBezTo>
                <a:close/>
                <a:moveTo>
                  <a:pt x="1824" y="498"/>
                </a:moveTo>
                <a:cubicBezTo>
                  <a:pt x="1803" y="513"/>
                  <a:pt x="1772" y="502"/>
                  <a:pt x="1748" y="511"/>
                </a:cubicBezTo>
                <a:cubicBezTo>
                  <a:pt x="1750" y="514"/>
                  <a:pt x="1757" y="512"/>
                  <a:pt x="1756" y="518"/>
                </a:cubicBezTo>
                <a:cubicBezTo>
                  <a:pt x="1750" y="522"/>
                  <a:pt x="1757" y="527"/>
                  <a:pt x="1759" y="530"/>
                </a:cubicBezTo>
                <a:cubicBezTo>
                  <a:pt x="1757" y="532"/>
                  <a:pt x="1750" y="535"/>
                  <a:pt x="1753" y="538"/>
                </a:cubicBezTo>
                <a:cubicBezTo>
                  <a:pt x="1742" y="537"/>
                  <a:pt x="1743" y="533"/>
                  <a:pt x="1733" y="536"/>
                </a:cubicBezTo>
                <a:cubicBezTo>
                  <a:pt x="1731" y="530"/>
                  <a:pt x="1737" y="531"/>
                  <a:pt x="1742" y="530"/>
                </a:cubicBezTo>
                <a:cubicBezTo>
                  <a:pt x="1741" y="534"/>
                  <a:pt x="1743" y="535"/>
                  <a:pt x="1746" y="534"/>
                </a:cubicBezTo>
                <a:cubicBezTo>
                  <a:pt x="1741" y="530"/>
                  <a:pt x="1749" y="530"/>
                  <a:pt x="1748" y="526"/>
                </a:cubicBezTo>
                <a:cubicBezTo>
                  <a:pt x="1742" y="527"/>
                  <a:pt x="1742" y="527"/>
                  <a:pt x="1735" y="527"/>
                </a:cubicBezTo>
                <a:cubicBezTo>
                  <a:pt x="1739" y="512"/>
                  <a:pt x="1724" y="507"/>
                  <a:pt x="1711" y="517"/>
                </a:cubicBezTo>
                <a:cubicBezTo>
                  <a:pt x="1711" y="510"/>
                  <a:pt x="1702" y="512"/>
                  <a:pt x="1699" y="511"/>
                </a:cubicBezTo>
                <a:cubicBezTo>
                  <a:pt x="1699" y="497"/>
                  <a:pt x="1717" y="502"/>
                  <a:pt x="1720" y="494"/>
                </a:cubicBezTo>
                <a:cubicBezTo>
                  <a:pt x="1714" y="492"/>
                  <a:pt x="1707" y="493"/>
                  <a:pt x="1706" y="486"/>
                </a:cubicBezTo>
                <a:cubicBezTo>
                  <a:pt x="1711" y="484"/>
                  <a:pt x="1719" y="483"/>
                  <a:pt x="1715" y="476"/>
                </a:cubicBezTo>
                <a:cubicBezTo>
                  <a:pt x="1721" y="471"/>
                  <a:pt x="1725" y="477"/>
                  <a:pt x="1734" y="473"/>
                </a:cubicBezTo>
                <a:cubicBezTo>
                  <a:pt x="1736" y="477"/>
                  <a:pt x="1729" y="474"/>
                  <a:pt x="1731" y="478"/>
                </a:cubicBezTo>
                <a:cubicBezTo>
                  <a:pt x="1742" y="483"/>
                  <a:pt x="1756" y="462"/>
                  <a:pt x="1766" y="471"/>
                </a:cubicBezTo>
                <a:cubicBezTo>
                  <a:pt x="1764" y="473"/>
                  <a:pt x="1760" y="475"/>
                  <a:pt x="1760" y="478"/>
                </a:cubicBezTo>
                <a:cubicBezTo>
                  <a:pt x="1761" y="483"/>
                  <a:pt x="1764" y="487"/>
                  <a:pt x="1766" y="492"/>
                </a:cubicBezTo>
                <a:cubicBezTo>
                  <a:pt x="1764" y="492"/>
                  <a:pt x="1764" y="494"/>
                  <a:pt x="1762" y="494"/>
                </a:cubicBezTo>
                <a:cubicBezTo>
                  <a:pt x="1758" y="490"/>
                  <a:pt x="1755" y="485"/>
                  <a:pt x="1749" y="484"/>
                </a:cubicBezTo>
                <a:cubicBezTo>
                  <a:pt x="1744" y="484"/>
                  <a:pt x="1743" y="488"/>
                  <a:pt x="1741" y="491"/>
                </a:cubicBezTo>
                <a:cubicBezTo>
                  <a:pt x="1741" y="489"/>
                  <a:pt x="1742" y="486"/>
                  <a:pt x="1740" y="486"/>
                </a:cubicBezTo>
                <a:cubicBezTo>
                  <a:pt x="1739" y="491"/>
                  <a:pt x="1742" y="491"/>
                  <a:pt x="1742" y="495"/>
                </a:cubicBezTo>
                <a:cubicBezTo>
                  <a:pt x="1760" y="499"/>
                  <a:pt x="1776" y="500"/>
                  <a:pt x="1787" y="503"/>
                </a:cubicBezTo>
                <a:cubicBezTo>
                  <a:pt x="1784" y="501"/>
                  <a:pt x="1781" y="500"/>
                  <a:pt x="1781" y="496"/>
                </a:cubicBezTo>
                <a:cubicBezTo>
                  <a:pt x="1783" y="496"/>
                  <a:pt x="1782" y="493"/>
                  <a:pt x="1783" y="492"/>
                </a:cubicBezTo>
                <a:cubicBezTo>
                  <a:pt x="1790" y="491"/>
                  <a:pt x="1797" y="497"/>
                  <a:pt x="1798" y="497"/>
                </a:cubicBezTo>
                <a:cubicBezTo>
                  <a:pt x="1799" y="493"/>
                  <a:pt x="1795" y="494"/>
                  <a:pt x="1795" y="490"/>
                </a:cubicBezTo>
                <a:cubicBezTo>
                  <a:pt x="1797" y="485"/>
                  <a:pt x="1808" y="490"/>
                  <a:pt x="1807" y="483"/>
                </a:cubicBezTo>
                <a:cubicBezTo>
                  <a:pt x="1804" y="487"/>
                  <a:pt x="1802" y="485"/>
                  <a:pt x="1799" y="482"/>
                </a:cubicBezTo>
                <a:cubicBezTo>
                  <a:pt x="1805" y="483"/>
                  <a:pt x="1807" y="480"/>
                  <a:pt x="1813" y="480"/>
                </a:cubicBezTo>
                <a:cubicBezTo>
                  <a:pt x="1814" y="483"/>
                  <a:pt x="1816" y="484"/>
                  <a:pt x="1816" y="488"/>
                </a:cubicBezTo>
                <a:cubicBezTo>
                  <a:pt x="1814" y="488"/>
                  <a:pt x="1811" y="488"/>
                  <a:pt x="1810" y="490"/>
                </a:cubicBezTo>
                <a:cubicBezTo>
                  <a:pt x="1809" y="494"/>
                  <a:pt x="1813" y="494"/>
                  <a:pt x="1815" y="495"/>
                </a:cubicBezTo>
                <a:cubicBezTo>
                  <a:pt x="1814" y="491"/>
                  <a:pt x="1816" y="490"/>
                  <a:pt x="1818" y="489"/>
                </a:cubicBezTo>
                <a:cubicBezTo>
                  <a:pt x="1817" y="496"/>
                  <a:pt x="1825" y="493"/>
                  <a:pt x="1824" y="498"/>
                </a:cubicBezTo>
                <a:close/>
                <a:moveTo>
                  <a:pt x="1828" y="574"/>
                </a:moveTo>
                <a:cubicBezTo>
                  <a:pt x="1821" y="575"/>
                  <a:pt x="1817" y="571"/>
                  <a:pt x="1814" y="568"/>
                </a:cubicBezTo>
                <a:cubicBezTo>
                  <a:pt x="1816" y="568"/>
                  <a:pt x="1817" y="567"/>
                  <a:pt x="1818" y="565"/>
                </a:cubicBezTo>
                <a:cubicBezTo>
                  <a:pt x="1822" y="567"/>
                  <a:pt x="1828" y="567"/>
                  <a:pt x="1828" y="574"/>
                </a:cubicBezTo>
                <a:close/>
                <a:moveTo>
                  <a:pt x="1853" y="590"/>
                </a:moveTo>
                <a:cubicBezTo>
                  <a:pt x="1855" y="593"/>
                  <a:pt x="1857" y="597"/>
                  <a:pt x="1859" y="600"/>
                </a:cubicBezTo>
                <a:cubicBezTo>
                  <a:pt x="1854" y="599"/>
                  <a:pt x="1852" y="595"/>
                  <a:pt x="1853" y="603"/>
                </a:cubicBezTo>
                <a:cubicBezTo>
                  <a:pt x="1849" y="603"/>
                  <a:pt x="1850" y="599"/>
                  <a:pt x="1846" y="599"/>
                </a:cubicBezTo>
                <a:cubicBezTo>
                  <a:pt x="1846" y="596"/>
                  <a:pt x="1848" y="596"/>
                  <a:pt x="1847" y="593"/>
                </a:cubicBezTo>
                <a:cubicBezTo>
                  <a:pt x="1842" y="598"/>
                  <a:pt x="1830" y="588"/>
                  <a:pt x="1831" y="594"/>
                </a:cubicBezTo>
                <a:cubicBezTo>
                  <a:pt x="1826" y="595"/>
                  <a:pt x="1824" y="592"/>
                  <a:pt x="1824" y="586"/>
                </a:cubicBezTo>
                <a:cubicBezTo>
                  <a:pt x="1829" y="584"/>
                  <a:pt x="1827" y="591"/>
                  <a:pt x="1832" y="589"/>
                </a:cubicBezTo>
                <a:cubicBezTo>
                  <a:pt x="1831" y="582"/>
                  <a:pt x="1838" y="581"/>
                  <a:pt x="1843" y="583"/>
                </a:cubicBezTo>
                <a:cubicBezTo>
                  <a:pt x="1844" y="586"/>
                  <a:pt x="1841" y="586"/>
                  <a:pt x="1842" y="590"/>
                </a:cubicBezTo>
                <a:cubicBezTo>
                  <a:pt x="1844" y="589"/>
                  <a:pt x="1849" y="593"/>
                  <a:pt x="1850" y="589"/>
                </a:cubicBezTo>
                <a:cubicBezTo>
                  <a:pt x="1847" y="586"/>
                  <a:pt x="1847" y="585"/>
                  <a:pt x="1848" y="581"/>
                </a:cubicBezTo>
                <a:cubicBezTo>
                  <a:pt x="1851" y="582"/>
                  <a:pt x="1855" y="581"/>
                  <a:pt x="1856" y="584"/>
                </a:cubicBezTo>
                <a:cubicBezTo>
                  <a:pt x="1853" y="584"/>
                  <a:pt x="1856" y="588"/>
                  <a:pt x="1857" y="589"/>
                </a:cubicBezTo>
                <a:cubicBezTo>
                  <a:pt x="1855" y="589"/>
                  <a:pt x="1853" y="589"/>
                  <a:pt x="1853" y="590"/>
                </a:cubicBezTo>
                <a:close/>
                <a:moveTo>
                  <a:pt x="1906" y="596"/>
                </a:moveTo>
                <a:cubicBezTo>
                  <a:pt x="1902" y="597"/>
                  <a:pt x="1900" y="596"/>
                  <a:pt x="1900" y="592"/>
                </a:cubicBezTo>
                <a:cubicBezTo>
                  <a:pt x="1902" y="590"/>
                  <a:pt x="1905" y="593"/>
                  <a:pt x="1906" y="596"/>
                </a:cubicBezTo>
                <a:close/>
                <a:moveTo>
                  <a:pt x="2053" y="584"/>
                </a:moveTo>
                <a:cubicBezTo>
                  <a:pt x="2050" y="585"/>
                  <a:pt x="2052" y="589"/>
                  <a:pt x="2049" y="589"/>
                </a:cubicBezTo>
                <a:cubicBezTo>
                  <a:pt x="2040" y="588"/>
                  <a:pt x="2040" y="589"/>
                  <a:pt x="2032" y="584"/>
                </a:cubicBezTo>
                <a:cubicBezTo>
                  <a:pt x="2032" y="586"/>
                  <a:pt x="2034" y="587"/>
                  <a:pt x="2034" y="589"/>
                </a:cubicBezTo>
                <a:cubicBezTo>
                  <a:pt x="2031" y="589"/>
                  <a:pt x="2028" y="589"/>
                  <a:pt x="2026" y="587"/>
                </a:cubicBezTo>
                <a:cubicBezTo>
                  <a:pt x="2028" y="586"/>
                  <a:pt x="2027" y="584"/>
                  <a:pt x="2026" y="583"/>
                </a:cubicBezTo>
                <a:cubicBezTo>
                  <a:pt x="2033" y="581"/>
                  <a:pt x="2046" y="582"/>
                  <a:pt x="2053" y="584"/>
                </a:cubicBezTo>
                <a:close/>
                <a:moveTo>
                  <a:pt x="2157" y="590"/>
                </a:moveTo>
                <a:cubicBezTo>
                  <a:pt x="2148" y="593"/>
                  <a:pt x="2142" y="587"/>
                  <a:pt x="2138" y="591"/>
                </a:cubicBezTo>
                <a:cubicBezTo>
                  <a:pt x="2139" y="584"/>
                  <a:pt x="2157" y="583"/>
                  <a:pt x="2157" y="590"/>
                </a:cubicBezTo>
                <a:close/>
                <a:moveTo>
                  <a:pt x="2206" y="495"/>
                </a:moveTo>
                <a:cubicBezTo>
                  <a:pt x="2200" y="498"/>
                  <a:pt x="2200" y="501"/>
                  <a:pt x="2202" y="509"/>
                </a:cubicBezTo>
                <a:cubicBezTo>
                  <a:pt x="2194" y="508"/>
                  <a:pt x="2195" y="499"/>
                  <a:pt x="2191" y="494"/>
                </a:cubicBezTo>
                <a:cubicBezTo>
                  <a:pt x="2193" y="488"/>
                  <a:pt x="2204" y="490"/>
                  <a:pt x="2206" y="495"/>
                </a:cubicBezTo>
                <a:close/>
                <a:moveTo>
                  <a:pt x="2267" y="586"/>
                </a:moveTo>
                <a:cubicBezTo>
                  <a:pt x="2270" y="586"/>
                  <a:pt x="2273" y="586"/>
                  <a:pt x="2272" y="591"/>
                </a:cubicBezTo>
                <a:cubicBezTo>
                  <a:pt x="2266" y="592"/>
                  <a:pt x="2265" y="590"/>
                  <a:pt x="2267" y="586"/>
                </a:cubicBezTo>
                <a:close/>
                <a:moveTo>
                  <a:pt x="2264" y="582"/>
                </a:moveTo>
                <a:cubicBezTo>
                  <a:pt x="2264" y="587"/>
                  <a:pt x="2264" y="587"/>
                  <a:pt x="2264" y="587"/>
                </a:cubicBezTo>
                <a:cubicBezTo>
                  <a:pt x="2254" y="587"/>
                  <a:pt x="2254" y="587"/>
                  <a:pt x="2254" y="587"/>
                </a:cubicBezTo>
                <a:cubicBezTo>
                  <a:pt x="2254" y="582"/>
                  <a:pt x="2254" y="582"/>
                  <a:pt x="2254" y="582"/>
                </a:cubicBezTo>
                <a:cubicBezTo>
                  <a:pt x="2259" y="585"/>
                  <a:pt x="2258" y="583"/>
                  <a:pt x="2264" y="582"/>
                </a:cubicBezTo>
                <a:close/>
                <a:moveTo>
                  <a:pt x="2266" y="518"/>
                </a:moveTo>
                <a:cubicBezTo>
                  <a:pt x="2263" y="518"/>
                  <a:pt x="2258" y="519"/>
                  <a:pt x="2258" y="516"/>
                </a:cubicBezTo>
                <a:cubicBezTo>
                  <a:pt x="2261" y="516"/>
                  <a:pt x="2264" y="510"/>
                  <a:pt x="2265" y="513"/>
                </a:cubicBezTo>
                <a:cubicBezTo>
                  <a:pt x="2262" y="515"/>
                  <a:pt x="2265" y="515"/>
                  <a:pt x="2266" y="518"/>
                </a:cubicBezTo>
                <a:close/>
                <a:moveTo>
                  <a:pt x="2305" y="545"/>
                </a:moveTo>
                <a:cubicBezTo>
                  <a:pt x="2300" y="543"/>
                  <a:pt x="2294" y="546"/>
                  <a:pt x="2288" y="543"/>
                </a:cubicBezTo>
                <a:cubicBezTo>
                  <a:pt x="2289" y="542"/>
                  <a:pt x="2289" y="541"/>
                  <a:pt x="2289" y="540"/>
                </a:cubicBezTo>
                <a:cubicBezTo>
                  <a:pt x="2294" y="545"/>
                  <a:pt x="2303" y="536"/>
                  <a:pt x="2305" y="545"/>
                </a:cubicBezTo>
                <a:close/>
                <a:moveTo>
                  <a:pt x="2437" y="485"/>
                </a:moveTo>
                <a:cubicBezTo>
                  <a:pt x="2437" y="489"/>
                  <a:pt x="2432" y="488"/>
                  <a:pt x="2429" y="489"/>
                </a:cubicBezTo>
                <a:cubicBezTo>
                  <a:pt x="2429" y="487"/>
                  <a:pt x="2423" y="484"/>
                  <a:pt x="2427" y="482"/>
                </a:cubicBezTo>
                <a:cubicBezTo>
                  <a:pt x="2429" y="484"/>
                  <a:pt x="2433" y="484"/>
                  <a:pt x="2437" y="485"/>
                </a:cubicBezTo>
                <a:close/>
                <a:moveTo>
                  <a:pt x="2536" y="521"/>
                </a:moveTo>
                <a:cubicBezTo>
                  <a:pt x="2532" y="522"/>
                  <a:pt x="2532" y="519"/>
                  <a:pt x="2529" y="520"/>
                </a:cubicBezTo>
                <a:cubicBezTo>
                  <a:pt x="2528" y="515"/>
                  <a:pt x="2538" y="516"/>
                  <a:pt x="2536" y="521"/>
                </a:cubicBezTo>
                <a:close/>
                <a:moveTo>
                  <a:pt x="2471" y="494"/>
                </a:moveTo>
                <a:cubicBezTo>
                  <a:pt x="2468" y="499"/>
                  <a:pt x="2461" y="495"/>
                  <a:pt x="2460" y="490"/>
                </a:cubicBezTo>
                <a:cubicBezTo>
                  <a:pt x="2464" y="491"/>
                  <a:pt x="2468" y="492"/>
                  <a:pt x="2471" y="494"/>
                </a:cubicBezTo>
                <a:close/>
                <a:moveTo>
                  <a:pt x="2483" y="519"/>
                </a:moveTo>
                <a:cubicBezTo>
                  <a:pt x="2483" y="527"/>
                  <a:pt x="2492" y="530"/>
                  <a:pt x="2498" y="535"/>
                </a:cubicBezTo>
                <a:cubicBezTo>
                  <a:pt x="2494" y="545"/>
                  <a:pt x="2482" y="539"/>
                  <a:pt x="2474" y="540"/>
                </a:cubicBezTo>
                <a:cubicBezTo>
                  <a:pt x="2473" y="533"/>
                  <a:pt x="2466" y="529"/>
                  <a:pt x="2459" y="532"/>
                </a:cubicBezTo>
                <a:cubicBezTo>
                  <a:pt x="2462" y="528"/>
                  <a:pt x="2461" y="526"/>
                  <a:pt x="2459" y="522"/>
                </a:cubicBezTo>
                <a:cubicBezTo>
                  <a:pt x="2465" y="516"/>
                  <a:pt x="2474" y="523"/>
                  <a:pt x="2483" y="519"/>
                </a:cubicBezTo>
                <a:close/>
                <a:moveTo>
                  <a:pt x="2510" y="495"/>
                </a:moveTo>
                <a:cubicBezTo>
                  <a:pt x="2509" y="501"/>
                  <a:pt x="2505" y="505"/>
                  <a:pt x="2508" y="513"/>
                </a:cubicBezTo>
                <a:cubicBezTo>
                  <a:pt x="2500" y="514"/>
                  <a:pt x="2498" y="508"/>
                  <a:pt x="2489" y="511"/>
                </a:cubicBezTo>
                <a:cubicBezTo>
                  <a:pt x="2488" y="507"/>
                  <a:pt x="2492" y="508"/>
                  <a:pt x="2492" y="505"/>
                </a:cubicBezTo>
                <a:cubicBezTo>
                  <a:pt x="2488" y="503"/>
                  <a:pt x="2484" y="502"/>
                  <a:pt x="2481" y="499"/>
                </a:cubicBezTo>
                <a:cubicBezTo>
                  <a:pt x="2487" y="501"/>
                  <a:pt x="2482" y="493"/>
                  <a:pt x="2487" y="495"/>
                </a:cubicBezTo>
                <a:cubicBezTo>
                  <a:pt x="2489" y="499"/>
                  <a:pt x="2493" y="493"/>
                  <a:pt x="2495" y="498"/>
                </a:cubicBezTo>
                <a:cubicBezTo>
                  <a:pt x="2496" y="496"/>
                  <a:pt x="2505" y="492"/>
                  <a:pt x="2510" y="495"/>
                </a:cubicBezTo>
                <a:close/>
                <a:moveTo>
                  <a:pt x="2515" y="520"/>
                </a:moveTo>
                <a:cubicBezTo>
                  <a:pt x="2510" y="523"/>
                  <a:pt x="2505" y="524"/>
                  <a:pt x="2502" y="520"/>
                </a:cubicBezTo>
                <a:cubicBezTo>
                  <a:pt x="2504" y="518"/>
                  <a:pt x="2514" y="513"/>
                  <a:pt x="2515" y="520"/>
                </a:cubicBezTo>
                <a:close/>
                <a:moveTo>
                  <a:pt x="2527" y="513"/>
                </a:moveTo>
                <a:cubicBezTo>
                  <a:pt x="2520" y="512"/>
                  <a:pt x="2516" y="517"/>
                  <a:pt x="2514" y="511"/>
                </a:cubicBezTo>
                <a:cubicBezTo>
                  <a:pt x="2520" y="511"/>
                  <a:pt x="2525" y="505"/>
                  <a:pt x="2527" y="513"/>
                </a:cubicBezTo>
                <a:close/>
                <a:moveTo>
                  <a:pt x="2528" y="531"/>
                </a:moveTo>
                <a:cubicBezTo>
                  <a:pt x="2524" y="530"/>
                  <a:pt x="2520" y="535"/>
                  <a:pt x="2519" y="530"/>
                </a:cubicBezTo>
                <a:cubicBezTo>
                  <a:pt x="2520" y="528"/>
                  <a:pt x="2528" y="527"/>
                  <a:pt x="2528" y="531"/>
                </a:cubicBezTo>
                <a:close/>
                <a:moveTo>
                  <a:pt x="2539" y="559"/>
                </a:moveTo>
                <a:cubicBezTo>
                  <a:pt x="2538" y="562"/>
                  <a:pt x="2537" y="564"/>
                  <a:pt x="2538" y="568"/>
                </a:cubicBezTo>
                <a:cubicBezTo>
                  <a:pt x="2534" y="569"/>
                  <a:pt x="2534" y="566"/>
                  <a:pt x="2530" y="567"/>
                </a:cubicBezTo>
                <a:cubicBezTo>
                  <a:pt x="2530" y="562"/>
                  <a:pt x="2532" y="558"/>
                  <a:pt x="2539" y="559"/>
                </a:cubicBezTo>
                <a:close/>
                <a:moveTo>
                  <a:pt x="2784" y="454"/>
                </a:moveTo>
                <a:cubicBezTo>
                  <a:pt x="2784" y="449"/>
                  <a:pt x="2796" y="457"/>
                  <a:pt x="2795" y="448"/>
                </a:cubicBezTo>
                <a:cubicBezTo>
                  <a:pt x="2776" y="444"/>
                  <a:pt x="2748" y="448"/>
                  <a:pt x="2744" y="465"/>
                </a:cubicBezTo>
                <a:cubicBezTo>
                  <a:pt x="2749" y="467"/>
                  <a:pt x="2754" y="467"/>
                  <a:pt x="2758" y="469"/>
                </a:cubicBezTo>
                <a:cubicBezTo>
                  <a:pt x="2755" y="475"/>
                  <a:pt x="2748" y="478"/>
                  <a:pt x="2749" y="488"/>
                </a:cubicBezTo>
                <a:cubicBezTo>
                  <a:pt x="2755" y="493"/>
                  <a:pt x="2761" y="495"/>
                  <a:pt x="2769" y="494"/>
                </a:cubicBezTo>
                <a:cubicBezTo>
                  <a:pt x="2769" y="498"/>
                  <a:pt x="2764" y="499"/>
                  <a:pt x="2768" y="502"/>
                </a:cubicBezTo>
                <a:cubicBezTo>
                  <a:pt x="2762" y="503"/>
                  <a:pt x="2762" y="503"/>
                  <a:pt x="2762" y="503"/>
                </a:cubicBezTo>
                <a:cubicBezTo>
                  <a:pt x="2763" y="510"/>
                  <a:pt x="2772" y="501"/>
                  <a:pt x="2772" y="510"/>
                </a:cubicBezTo>
                <a:cubicBezTo>
                  <a:pt x="2780" y="511"/>
                  <a:pt x="2781" y="510"/>
                  <a:pt x="2788" y="511"/>
                </a:cubicBezTo>
                <a:cubicBezTo>
                  <a:pt x="2789" y="508"/>
                  <a:pt x="2789" y="506"/>
                  <a:pt x="2788" y="503"/>
                </a:cubicBezTo>
                <a:cubicBezTo>
                  <a:pt x="2793" y="503"/>
                  <a:pt x="2797" y="502"/>
                  <a:pt x="2793" y="498"/>
                </a:cubicBezTo>
                <a:cubicBezTo>
                  <a:pt x="2801" y="500"/>
                  <a:pt x="2809" y="503"/>
                  <a:pt x="2814" y="503"/>
                </a:cubicBezTo>
                <a:cubicBezTo>
                  <a:pt x="2815" y="502"/>
                  <a:pt x="2815" y="500"/>
                  <a:pt x="2815" y="498"/>
                </a:cubicBezTo>
                <a:cubicBezTo>
                  <a:pt x="2816" y="498"/>
                  <a:pt x="2817" y="499"/>
                  <a:pt x="2818" y="500"/>
                </a:cubicBezTo>
                <a:cubicBezTo>
                  <a:pt x="2822" y="499"/>
                  <a:pt x="2816" y="497"/>
                  <a:pt x="2815" y="496"/>
                </a:cubicBezTo>
                <a:cubicBezTo>
                  <a:pt x="2815" y="492"/>
                  <a:pt x="2818" y="497"/>
                  <a:pt x="2820" y="496"/>
                </a:cubicBezTo>
                <a:cubicBezTo>
                  <a:pt x="2822" y="487"/>
                  <a:pt x="2811" y="491"/>
                  <a:pt x="2809" y="486"/>
                </a:cubicBezTo>
                <a:cubicBezTo>
                  <a:pt x="2798" y="487"/>
                  <a:pt x="2788" y="480"/>
                  <a:pt x="2778" y="483"/>
                </a:cubicBezTo>
                <a:cubicBezTo>
                  <a:pt x="2776" y="478"/>
                  <a:pt x="2785" y="482"/>
                  <a:pt x="2786" y="479"/>
                </a:cubicBezTo>
                <a:cubicBezTo>
                  <a:pt x="2785" y="470"/>
                  <a:pt x="2785" y="470"/>
                  <a:pt x="2785" y="470"/>
                </a:cubicBezTo>
                <a:cubicBezTo>
                  <a:pt x="2788" y="467"/>
                  <a:pt x="2795" y="467"/>
                  <a:pt x="2798" y="464"/>
                </a:cubicBezTo>
                <a:cubicBezTo>
                  <a:pt x="2794" y="461"/>
                  <a:pt x="2788" y="458"/>
                  <a:pt x="2784" y="454"/>
                </a:cubicBezTo>
                <a:close/>
                <a:moveTo>
                  <a:pt x="2775" y="482"/>
                </a:moveTo>
                <a:cubicBezTo>
                  <a:pt x="2772" y="484"/>
                  <a:pt x="2768" y="482"/>
                  <a:pt x="2767" y="479"/>
                </a:cubicBezTo>
                <a:cubicBezTo>
                  <a:pt x="2769" y="476"/>
                  <a:pt x="2774" y="479"/>
                  <a:pt x="2775" y="482"/>
                </a:cubicBezTo>
                <a:close/>
                <a:moveTo>
                  <a:pt x="2781" y="503"/>
                </a:moveTo>
                <a:cubicBezTo>
                  <a:pt x="2780" y="504"/>
                  <a:pt x="2778" y="505"/>
                  <a:pt x="2775" y="505"/>
                </a:cubicBezTo>
                <a:cubicBezTo>
                  <a:pt x="2773" y="500"/>
                  <a:pt x="2781" y="499"/>
                  <a:pt x="2781" y="503"/>
                </a:cubicBezTo>
                <a:close/>
                <a:moveTo>
                  <a:pt x="2726" y="709"/>
                </a:moveTo>
                <a:cubicBezTo>
                  <a:pt x="2726" y="709"/>
                  <a:pt x="2727" y="709"/>
                  <a:pt x="2727" y="708"/>
                </a:cubicBezTo>
                <a:cubicBezTo>
                  <a:pt x="2729" y="703"/>
                  <a:pt x="2719" y="700"/>
                  <a:pt x="2726" y="699"/>
                </a:cubicBezTo>
                <a:cubicBezTo>
                  <a:pt x="2726" y="696"/>
                  <a:pt x="2722" y="699"/>
                  <a:pt x="2720" y="698"/>
                </a:cubicBezTo>
                <a:cubicBezTo>
                  <a:pt x="2719" y="703"/>
                  <a:pt x="2724" y="702"/>
                  <a:pt x="2725" y="706"/>
                </a:cubicBezTo>
                <a:cubicBezTo>
                  <a:pt x="2719" y="706"/>
                  <a:pt x="2720" y="705"/>
                  <a:pt x="2714" y="706"/>
                </a:cubicBezTo>
                <a:cubicBezTo>
                  <a:pt x="2713" y="706"/>
                  <a:pt x="2713" y="704"/>
                  <a:pt x="2713" y="702"/>
                </a:cubicBezTo>
                <a:cubicBezTo>
                  <a:pt x="2707" y="707"/>
                  <a:pt x="2705" y="698"/>
                  <a:pt x="2698" y="700"/>
                </a:cubicBezTo>
                <a:cubicBezTo>
                  <a:pt x="2687" y="690"/>
                  <a:pt x="2679" y="699"/>
                  <a:pt x="2673" y="709"/>
                </a:cubicBezTo>
                <a:lnTo>
                  <a:pt x="2726" y="709"/>
                </a:lnTo>
                <a:close/>
                <a:moveTo>
                  <a:pt x="2617" y="646"/>
                </a:moveTo>
                <a:cubicBezTo>
                  <a:pt x="2617" y="644"/>
                  <a:pt x="2614" y="645"/>
                  <a:pt x="2614" y="643"/>
                </a:cubicBezTo>
                <a:cubicBezTo>
                  <a:pt x="2632" y="646"/>
                  <a:pt x="2660" y="665"/>
                  <a:pt x="2673" y="651"/>
                </a:cubicBezTo>
                <a:cubicBezTo>
                  <a:pt x="2682" y="655"/>
                  <a:pt x="2690" y="653"/>
                  <a:pt x="2701" y="654"/>
                </a:cubicBezTo>
                <a:cubicBezTo>
                  <a:pt x="2700" y="652"/>
                  <a:pt x="2697" y="651"/>
                  <a:pt x="2693" y="652"/>
                </a:cubicBezTo>
                <a:cubicBezTo>
                  <a:pt x="2690" y="644"/>
                  <a:pt x="2700" y="647"/>
                  <a:pt x="2699" y="642"/>
                </a:cubicBezTo>
                <a:cubicBezTo>
                  <a:pt x="2694" y="642"/>
                  <a:pt x="2692" y="645"/>
                  <a:pt x="2686" y="644"/>
                </a:cubicBezTo>
                <a:cubicBezTo>
                  <a:pt x="2685" y="648"/>
                  <a:pt x="2689" y="648"/>
                  <a:pt x="2686" y="651"/>
                </a:cubicBezTo>
                <a:cubicBezTo>
                  <a:pt x="2685" y="643"/>
                  <a:pt x="2673" y="649"/>
                  <a:pt x="2666" y="642"/>
                </a:cubicBezTo>
                <a:cubicBezTo>
                  <a:pt x="2675" y="636"/>
                  <a:pt x="2694" y="640"/>
                  <a:pt x="2699" y="637"/>
                </a:cubicBezTo>
                <a:cubicBezTo>
                  <a:pt x="2691" y="630"/>
                  <a:pt x="2677" y="639"/>
                  <a:pt x="2672" y="634"/>
                </a:cubicBezTo>
                <a:cubicBezTo>
                  <a:pt x="2660" y="638"/>
                  <a:pt x="2646" y="632"/>
                  <a:pt x="2633" y="633"/>
                </a:cubicBezTo>
                <a:cubicBezTo>
                  <a:pt x="2636" y="627"/>
                  <a:pt x="2629" y="628"/>
                  <a:pt x="2623" y="628"/>
                </a:cubicBezTo>
                <a:cubicBezTo>
                  <a:pt x="2621" y="630"/>
                  <a:pt x="2622" y="634"/>
                  <a:pt x="2617" y="634"/>
                </a:cubicBezTo>
                <a:cubicBezTo>
                  <a:pt x="2612" y="636"/>
                  <a:pt x="2622" y="634"/>
                  <a:pt x="2622" y="636"/>
                </a:cubicBezTo>
                <a:cubicBezTo>
                  <a:pt x="2619" y="640"/>
                  <a:pt x="2616" y="638"/>
                  <a:pt x="2611" y="638"/>
                </a:cubicBezTo>
                <a:cubicBezTo>
                  <a:pt x="2611" y="634"/>
                  <a:pt x="2617" y="631"/>
                  <a:pt x="2610" y="631"/>
                </a:cubicBezTo>
                <a:cubicBezTo>
                  <a:pt x="2614" y="626"/>
                  <a:pt x="2606" y="622"/>
                  <a:pt x="2609" y="619"/>
                </a:cubicBezTo>
                <a:cubicBezTo>
                  <a:pt x="2607" y="617"/>
                  <a:pt x="2603" y="617"/>
                  <a:pt x="2600" y="617"/>
                </a:cubicBezTo>
                <a:cubicBezTo>
                  <a:pt x="2598" y="613"/>
                  <a:pt x="2602" y="614"/>
                  <a:pt x="2603" y="612"/>
                </a:cubicBezTo>
                <a:cubicBezTo>
                  <a:pt x="2600" y="610"/>
                  <a:pt x="2591" y="613"/>
                  <a:pt x="2586" y="612"/>
                </a:cubicBezTo>
                <a:cubicBezTo>
                  <a:pt x="2591" y="618"/>
                  <a:pt x="2599" y="613"/>
                  <a:pt x="2602" y="621"/>
                </a:cubicBezTo>
                <a:cubicBezTo>
                  <a:pt x="2603" y="625"/>
                  <a:pt x="2595" y="622"/>
                  <a:pt x="2593" y="625"/>
                </a:cubicBezTo>
                <a:cubicBezTo>
                  <a:pt x="2595" y="632"/>
                  <a:pt x="2603" y="630"/>
                  <a:pt x="2605" y="626"/>
                </a:cubicBezTo>
                <a:cubicBezTo>
                  <a:pt x="2609" y="631"/>
                  <a:pt x="2612" y="641"/>
                  <a:pt x="2609" y="646"/>
                </a:cubicBezTo>
                <a:cubicBezTo>
                  <a:pt x="2613" y="645"/>
                  <a:pt x="2614" y="649"/>
                  <a:pt x="2617" y="646"/>
                </a:cubicBezTo>
                <a:close/>
                <a:moveTo>
                  <a:pt x="2571" y="644"/>
                </a:moveTo>
                <a:cubicBezTo>
                  <a:pt x="2568" y="645"/>
                  <a:pt x="2565" y="642"/>
                  <a:pt x="2570" y="642"/>
                </a:cubicBezTo>
                <a:cubicBezTo>
                  <a:pt x="2566" y="636"/>
                  <a:pt x="2564" y="644"/>
                  <a:pt x="2562" y="645"/>
                </a:cubicBezTo>
                <a:cubicBezTo>
                  <a:pt x="2557" y="641"/>
                  <a:pt x="2548" y="648"/>
                  <a:pt x="2548" y="641"/>
                </a:cubicBezTo>
                <a:cubicBezTo>
                  <a:pt x="2546" y="641"/>
                  <a:pt x="2546" y="643"/>
                  <a:pt x="2544" y="644"/>
                </a:cubicBezTo>
                <a:cubicBezTo>
                  <a:pt x="2540" y="642"/>
                  <a:pt x="2541" y="636"/>
                  <a:pt x="2534" y="639"/>
                </a:cubicBezTo>
                <a:cubicBezTo>
                  <a:pt x="2537" y="642"/>
                  <a:pt x="2543" y="642"/>
                  <a:pt x="2541" y="650"/>
                </a:cubicBezTo>
                <a:cubicBezTo>
                  <a:pt x="2557" y="650"/>
                  <a:pt x="2565" y="655"/>
                  <a:pt x="2571" y="644"/>
                </a:cubicBezTo>
                <a:close/>
                <a:moveTo>
                  <a:pt x="1888" y="628"/>
                </a:moveTo>
                <a:cubicBezTo>
                  <a:pt x="1887" y="626"/>
                  <a:pt x="1882" y="630"/>
                  <a:pt x="1880" y="631"/>
                </a:cubicBezTo>
                <a:cubicBezTo>
                  <a:pt x="1875" y="632"/>
                  <a:pt x="1875" y="626"/>
                  <a:pt x="1871" y="626"/>
                </a:cubicBezTo>
                <a:cubicBezTo>
                  <a:pt x="1873" y="623"/>
                  <a:pt x="1880" y="628"/>
                  <a:pt x="1880" y="620"/>
                </a:cubicBezTo>
                <a:cubicBezTo>
                  <a:pt x="1872" y="620"/>
                  <a:pt x="1868" y="624"/>
                  <a:pt x="1866" y="617"/>
                </a:cubicBezTo>
                <a:cubicBezTo>
                  <a:pt x="1862" y="620"/>
                  <a:pt x="1857" y="623"/>
                  <a:pt x="1852" y="626"/>
                </a:cubicBezTo>
                <a:cubicBezTo>
                  <a:pt x="1854" y="631"/>
                  <a:pt x="1856" y="638"/>
                  <a:pt x="1862" y="640"/>
                </a:cubicBezTo>
                <a:cubicBezTo>
                  <a:pt x="1865" y="635"/>
                  <a:pt x="1870" y="636"/>
                  <a:pt x="1875" y="640"/>
                </a:cubicBezTo>
                <a:cubicBezTo>
                  <a:pt x="1881" y="634"/>
                  <a:pt x="1892" y="632"/>
                  <a:pt x="1898" y="634"/>
                </a:cubicBezTo>
                <a:cubicBezTo>
                  <a:pt x="1900" y="634"/>
                  <a:pt x="1897" y="632"/>
                  <a:pt x="1899" y="632"/>
                </a:cubicBezTo>
                <a:cubicBezTo>
                  <a:pt x="1897" y="627"/>
                  <a:pt x="1885" y="634"/>
                  <a:pt x="1888" y="628"/>
                </a:cubicBezTo>
                <a:close/>
                <a:moveTo>
                  <a:pt x="1988" y="595"/>
                </a:moveTo>
                <a:cubicBezTo>
                  <a:pt x="1997" y="596"/>
                  <a:pt x="2009" y="599"/>
                  <a:pt x="2010" y="590"/>
                </a:cubicBezTo>
                <a:cubicBezTo>
                  <a:pt x="2004" y="590"/>
                  <a:pt x="2001" y="591"/>
                  <a:pt x="2000" y="595"/>
                </a:cubicBezTo>
                <a:cubicBezTo>
                  <a:pt x="1996" y="593"/>
                  <a:pt x="1991" y="593"/>
                  <a:pt x="1988" y="590"/>
                </a:cubicBezTo>
                <a:cubicBezTo>
                  <a:pt x="1985" y="591"/>
                  <a:pt x="1995" y="593"/>
                  <a:pt x="1988" y="595"/>
                </a:cubicBezTo>
                <a:close/>
                <a:moveTo>
                  <a:pt x="2737" y="491"/>
                </a:moveTo>
                <a:cubicBezTo>
                  <a:pt x="2734" y="485"/>
                  <a:pt x="2729" y="492"/>
                  <a:pt x="2727" y="495"/>
                </a:cubicBezTo>
                <a:cubicBezTo>
                  <a:pt x="2724" y="494"/>
                  <a:pt x="2723" y="491"/>
                  <a:pt x="2721" y="490"/>
                </a:cubicBezTo>
                <a:cubicBezTo>
                  <a:pt x="2716" y="490"/>
                  <a:pt x="2716" y="490"/>
                  <a:pt x="2716" y="490"/>
                </a:cubicBezTo>
                <a:cubicBezTo>
                  <a:pt x="2715" y="492"/>
                  <a:pt x="2712" y="493"/>
                  <a:pt x="2713" y="498"/>
                </a:cubicBezTo>
                <a:cubicBezTo>
                  <a:pt x="2710" y="497"/>
                  <a:pt x="2706" y="490"/>
                  <a:pt x="2709" y="487"/>
                </a:cubicBezTo>
                <a:cubicBezTo>
                  <a:pt x="2705" y="492"/>
                  <a:pt x="2683" y="490"/>
                  <a:pt x="2684" y="480"/>
                </a:cubicBezTo>
                <a:cubicBezTo>
                  <a:pt x="2669" y="486"/>
                  <a:pt x="2659" y="482"/>
                  <a:pt x="2642" y="485"/>
                </a:cubicBezTo>
                <a:cubicBezTo>
                  <a:pt x="2637" y="483"/>
                  <a:pt x="2636" y="476"/>
                  <a:pt x="2632" y="472"/>
                </a:cubicBezTo>
                <a:cubicBezTo>
                  <a:pt x="2633" y="474"/>
                  <a:pt x="2631" y="479"/>
                  <a:pt x="2626" y="480"/>
                </a:cubicBezTo>
                <a:cubicBezTo>
                  <a:pt x="2622" y="478"/>
                  <a:pt x="2623" y="475"/>
                  <a:pt x="2627" y="473"/>
                </a:cubicBezTo>
                <a:cubicBezTo>
                  <a:pt x="2626" y="468"/>
                  <a:pt x="2620" y="476"/>
                  <a:pt x="2621" y="467"/>
                </a:cubicBezTo>
                <a:cubicBezTo>
                  <a:pt x="2612" y="473"/>
                  <a:pt x="2607" y="464"/>
                  <a:pt x="2611" y="473"/>
                </a:cubicBezTo>
                <a:cubicBezTo>
                  <a:pt x="2613" y="475"/>
                  <a:pt x="2617" y="476"/>
                  <a:pt x="2619" y="478"/>
                </a:cubicBezTo>
                <a:cubicBezTo>
                  <a:pt x="2615" y="482"/>
                  <a:pt x="2610" y="476"/>
                  <a:pt x="2615" y="482"/>
                </a:cubicBezTo>
                <a:cubicBezTo>
                  <a:pt x="2610" y="485"/>
                  <a:pt x="2605" y="481"/>
                  <a:pt x="2600" y="477"/>
                </a:cubicBezTo>
                <a:cubicBezTo>
                  <a:pt x="2596" y="478"/>
                  <a:pt x="2594" y="481"/>
                  <a:pt x="2595" y="486"/>
                </a:cubicBezTo>
                <a:cubicBezTo>
                  <a:pt x="2590" y="484"/>
                  <a:pt x="2587" y="483"/>
                  <a:pt x="2582" y="486"/>
                </a:cubicBezTo>
                <a:cubicBezTo>
                  <a:pt x="2581" y="490"/>
                  <a:pt x="2586" y="488"/>
                  <a:pt x="2585" y="493"/>
                </a:cubicBezTo>
                <a:cubicBezTo>
                  <a:pt x="2579" y="493"/>
                  <a:pt x="2581" y="485"/>
                  <a:pt x="2576" y="485"/>
                </a:cubicBezTo>
                <a:cubicBezTo>
                  <a:pt x="2576" y="490"/>
                  <a:pt x="2578" y="494"/>
                  <a:pt x="2579" y="497"/>
                </a:cubicBezTo>
                <a:cubicBezTo>
                  <a:pt x="2584" y="496"/>
                  <a:pt x="2586" y="499"/>
                  <a:pt x="2590" y="498"/>
                </a:cubicBezTo>
                <a:cubicBezTo>
                  <a:pt x="2595" y="513"/>
                  <a:pt x="2614" y="511"/>
                  <a:pt x="2625" y="511"/>
                </a:cubicBezTo>
                <a:cubicBezTo>
                  <a:pt x="2635" y="498"/>
                  <a:pt x="2644" y="513"/>
                  <a:pt x="2655" y="515"/>
                </a:cubicBezTo>
                <a:cubicBezTo>
                  <a:pt x="2656" y="521"/>
                  <a:pt x="2647" y="517"/>
                  <a:pt x="2647" y="520"/>
                </a:cubicBezTo>
                <a:cubicBezTo>
                  <a:pt x="2650" y="525"/>
                  <a:pt x="2657" y="520"/>
                  <a:pt x="2659" y="517"/>
                </a:cubicBezTo>
                <a:cubicBezTo>
                  <a:pt x="2657" y="515"/>
                  <a:pt x="2655" y="514"/>
                  <a:pt x="2652" y="514"/>
                </a:cubicBezTo>
                <a:cubicBezTo>
                  <a:pt x="2657" y="497"/>
                  <a:pt x="2678" y="510"/>
                  <a:pt x="2691" y="508"/>
                </a:cubicBezTo>
                <a:cubicBezTo>
                  <a:pt x="2689" y="512"/>
                  <a:pt x="2686" y="515"/>
                  <a:pt x="2686" y="520"/>
                </a:cubicBezTo>
                <a:cubicBezTo>
                  <a:pt x="2695" y="515"/>
                  <a:pt x="2699" y="520"/>
                  <a:pt x="2709" y="517"/>
                </a:cubicBezTo>
                <a:cubicBezTo>
                  <a:pt x="2706" y="513"/>
                  <a:pt x="2697" y="516"/>
                  <a:pt x="2691" y="515"/>
                </a:cubicBezTo>
                <a:cubicBezTo>
                  <a:pt x="2692" y="510"/>
                  <a:pt x="2691" y="509"/>
                  <a:pt x="2692" y="506"/>
                </a:cubicBezTo>
                <a:cubicBezTo>
                  <a:pt x="2697" y="506"/>
                  <a:pt x="2699" y="509"/>
                  <a:pt x="2704" y="508"/>
                </a:cubicBezTo>
                <a:cubicBezTo>
                  <a:pt x="2706" y="509"/>
                  <a:pt x="2704" y="511"/>
                  <a:pt x="2707" y="513"/>
                </a:cubicBezTo>
                <a:cubicBezTo>
                  <a:pt x="2710" y="508"/>
                  <a:pt x="2719" y="519"/>
                  <a:pt x="2718" y="510"/>
                </a:cubicBezTo>
                <a:cubicBezTo>
                  <a:pt x="2726" y="511"/>
                  <a:pt x="2724" y="521"/>
                  <a:pt x="2725" y="526"/>
                </a:cubicBezTo>
                <a:cubicBezTo>
                  <a:pt x="2727" y="524"/>
                  <a:pt x="2730" y="519"/>
                  <a:pt x="2732" y="524"/>
                </a:cubicBezTo>
                <a:cubicBezTo>
                  <a:pt x="2734" y="520"/>
                  <a:pt x="2741" y="521"/>
                  <a:pt x="2738" y="513"/>
                </a:cubicBezTo>
                <a:cubicBezTo>
                  <a:pt x="2748" y="524"/>
                  <a:pt x="2772" y="519"/>
                  <a:pt x="2775" y="537"/>
                </a:cubicBezTo>
                <a:cubicBezTo>
                  <a:pt x="2770" y="540"/>
                  <a:pt x="2771" y="547"/>
                  <a:pt x="2766" y="548"/>
                </a:cubicBezTo>
                <a:cubicBezTo>
                  <a:pt x="2761" y="548"/>
                  <a:pt x="2761" y="542"/>
                  <a:pt x="2758" y="539"/>
                </a:cubicBezTo>
                <a:cubicBezTo>
                  <a:pt x="2759" y="536"/>
                  <a:pt x="2764" y="539"/>
                  <a:pt x="2764" y="535"/>
                </a:cubicBezTo>
                <a:cubicBezTo>
                  <a:pt x="2758" y="523"/>
                  <a:pt x="2736" y="536"/>
                  <a:pt x="2730" y="532"/>
                </a:cubicBezTo>
                <a:cubicBezTo>
                  <a:pt x="2729" y="537"/>
                  <a:pt x="2735" y="537"/>
                  <a:pt x="2737" y="535"/>
                </a:cubicBezTo>
                <a:cubicBezTo>
                  <a:pt x="2736" y="539"/>
                  <a:pt x="2737" y="542"/>
                  <a:pt x="2736" y="543"/>
                </a:cubicBezTo>
                <a:cubicBezTo>
                  <a:pt x="2738" y="547"/>
                  <a:pt x="2738" y="539"/>
                  <a:pt x="2739" y="539"/>
                </a:cubicBezTo>
                <a:cubicBezTo>
                  <a:pt x="2743" y="540"/>
                  <a:pt x="2741" y="541"/>
                  <a:pt x="2741" y="544"/>
                </a:cubicBezTo>
                <a:cubicBezTo>
                  <a:pt x="2757" y="543"/>
                  <a:pt x="2765" y="562"/>
                  <a:pt x="2778" y="552"/>
                </a:cubicBezTo>
                <a:cubicBezTo>
                  <a:pt x="2782" y="552"/>
                  <a:pt x="2782" y="556"/>
                  <a:pt x="2788" y="554"/>
                </a:cubicBezTo>
                <a:cubicBezTo>
                  <a:pt x="2788" y="543"/>
                  <a:pt x="2799" y="549"/>
                  <a:pt x="2805" y="551"/>
                </a:cubicBezTo>
                <a:cubicBezTo>
                  <a:pt x="2805" y="547"/>
                  <a:pt x="2804" y="544"/>
                  <a:pt x="2802" y="543"/>
                </a:cubicBezTo>
                <a:cubicBezTo>
                  <a:pt x="2797" y="543"/>
                  <a:pt x="2801" y="544"/>
                  <a:pt x="2801" y="547"/>
                </a:cubicBezTo>
                <a:cubicBezTo>
                  <a:pt x="2797" y="545"/>
                  <a:pt x="2795" y="540"/>
                  <a:pt x="2790" y="543"/>
                </a:cubicBezTo>
                <a:cubicBezTo>
                  <a:pt x="2786" y="540"/>
                  <a:pt x="2792" y="540"/>
                  <a:pt x="2791" y="535"/>
                </a:cubicBezTo>
                <a:cubicBezTo>
                  <a:pt x="2779" y="533"/>
                  <a:pt x="2777" y="524"/>
                  <a:pt x="2780" y="513"/>
                </a:cubicBezTo>
                <a:cubicBezTo>
                  <a:pt x="2774" y="515"/>
                  <a:pt x="2756" y="506"/>
                  <a:pt x="2752" y="511"/>
                </a:cubicBezTo>
                <a:cubicBezTo>
                  <a:pt x="2750" y="501"/>
                  <a:pt x="2740" y="501"/>
                  <a:pt x="2734" y="496"/>
                </a:cubicBezTo>
                <a:cubicBezTo>
                  <a:pt x="2733" y="493"/>
                  <a:pt x="2734" y="491"/>
                  <a:pt x="2737" y="491"/>
                </a:cubicBezTo>
                <a:close/>
                <a:moveTo>
                  <a:pt x="2597" y="494"/>
                </a:moveTo>
                <a:cubicBezTo>
                  <a:pt x="2591" y="495"/>
                  <a:pt x="2588" y="493"/>
                  <a:pt x="2588" y="489"/>
                </a:cubicBezTo>
                <a:cubicBezTo>
                  <a:pt x="2593" y="488"/>
                  <a:pt x="2598" y="488"/>
                  <a:pt x="2597" y="494"/>
                </a:cubicBezTo>
                <a:close/>
                <a:moveTo>
                  <a:pt x="2613" y="490"/>
                </a:moveTo>
                <a:cubicBezTo>
                  <a:pt x="2612" y="493"/>
                  <a:pt x="2613" y="496"/>
                  <a:pt x="2609" y="496"/>
                </a:cubicBezTo>
                <a:cubicBezTo>
                  <a:pt x="2609" y="495"/>
                  <a:pt x="2609" y="494"/>
                  <a:pt x="2608" y="495"/>
                </a:cubicBezTo>
                <a:cubicBezTo>
                  <a:pt x="2607" y="491"/>
                  <a:pt x="2610" y="491"/>
                  <a:pt x="2613" y="490"/>
                </a:cubicBezTo>
                <a:close/>
                <a:moveTo>
                  <a:pt x="2632" y="503"/>
                </a:moveTo>
                <a:cubicBezTo>
                  <a:pt x="2630" y="502"/>
                  <a:pt x="2624" y="505"/>
                  <a:pt x="2623" y="502"/>
                </a:cubicBezTo>
                <a:cubicBezTo>
                  <a:pt x="2624" y="502"/>
                  <a:pt x="2627" y="502"/>
                  <a:pt x="2627" y="500"/>
                </a:cubicBezTo>
                <a:cubicBezTo>
                  <a:pt x="2623" y="498"/>
                  <a:pt x="2612" y="497"/>
                  <a:pt x="2616" y="492"/>
                </a:cubicBezTo>
                <a:cubicBezTo>
                  <a:pt x="2621" y="496"/>
                  <a:pt x="2627" y="490"/>
                  <a:pt x="2632" y="495"/>
                </a:cubicBezTo>
                <a:cubicBezTo>
                  <a:pt x="2631" y="499"/>
                  <a:pt x="2631" y="499"/>
                  <a:pt x="2632" y="503"/>
                </a:cubicBezTo>
                <a:close/>
                <a:moveTo>
                  <a:pt x="2654" y="497"/>
                </a:moveTo>
                <a:cubicBezTo>
                  <a:pt x="2654" y="500"/>
                  <a:pt x="2649" y="497"/>
                  <a:pt x="2647" y="498"/>
                </a:cubicBezTo>
                <a:cubicBezTo>
                  <a:pt x="2644" y="493"/>
                  <a:pt x="2655" y="492"/>
                  <a:pt x="2654" y="497"/>
                </a:cubicBezTo>
                <a:close/>
                <a:moveTo>
                  <a:pt x="2856" y="544"/>
                </a:moveTo>
                <a:cubicBezTo>
                  <a:pt x="2865" y="546"/>
                  <a:pt x="2867" y="546"/>
                  <a:pt x="2879" y="545"/>
                </a:cubicBezTo>
                <a:cubicBezTo>
                  <a:pt x="2877" y="534"/>
                  <a:pt x="2860" y="545"/>
                  <a:pt x="2856" y="539"/>
                </a:cubicBezTo>
                <a:cubicBezTo>
                  <a:pt x="2852" y="539"/>
                  <a:pt x="2858" y="541"/>
                  <a:pt x="2856" y="544"/>
                </a:cubicBezTo>
                <a:close/>
                <a:moveTo>
                  <a:pt x="2892" y="533"/>
                </a:moveTo>
                <a:cubicBezTo>
                  <a:pt x="2898" y="534"/>
                  <a:pt x="2897" y="537"/>
                  <a:pt x="2897" y="543"/>
                </a:cubicBezTo>
                <a:cubicBezTo>
                  <a:pt x="2899" y="543"/>
                  <a:pt x="2901" y="543"/>
                  <a:pt x="2902" y="545"/>
                </a:cubicBezTo>
                <a:cubicBezTo>
                  <a:pt x="2903" y="538"/>
                  <a:pt x="2907" y="537"/>
                  <a:pt x="2911" y="530"/>
                </a:cubicBezTo>
                <a:cubicBezTo>
                  <a:pt x="2905" y="531"/>
                  <a:pt x="2906" y="531"/>
                  <a:pt x="2903" y="527"/>
                </a:cubicBezTo>
                <a:cubicBezTo>
                  <a:pt x="2898" y="528"/>
                  <a:pt x="2894" y="530"/>
                  <a:pt x="2892" y="533"/>
                </a:cubicBezTo>
                <a:close/>
                <a:moveTo>
                  <a:pt x="2890" y="546"/>
                </a:moveTo>
                <a:cubicBezTo>
                  <a:pt x="2888" y="539"/>
                  <a:pt x="2891" y="537"/>
                  <a:pt x="2892" y="533"/>
                </a:cubicBezTo>
                <a:cubicBezTo>
                  <a:pt x="2891" y="530"/>
                  <a:pt x="2884" y="532"/>
                  <a:pt x="2885" y="526"/>
                </a:cubicBezTo>
                <a:cubicBezTo>
                  <a:pt x="2881" y="531"/>
                  <a:pt x="2882" y="539"/>
                  <a:pt x="2880" y="545"/>
                </a:cubicBezTo>
                <a:cubicBezTo>
                  <a:pt x="2885" y="543"/>
                  <a:pt x="2886" y="546"/>
                  <a:pt x="2890" y="546"/>
                </a:cubicBezTo>
                <a:close/>
                <a:moveTo>
                  <a:pt x="2568" y="525"/>
                </a:moveTo>
                <a:cubicBezTo>
                  <a:pt x="2567" y="522"/>
                  <a:pt x="2561" y="528"/>
                  <a:pt x="2561" y="521"/>
                </a:cubicBezTo>
                <a:cubicBezTo>
                  <a:pt x="2559" y="526"/>
                  <a:pt x="2552" y="522"/>
                  <a:pt x="2549" y="524"/>
                </a:cubicBezTo>
                <a:cubicBezTo>
                  <a:pt x="2551" y="529"/>
                  <a:pt x="2555" y="531"/>
                  <a:pt x="2562" y="530"/>
                </a:cubicBezTo>
                <a:cubicBezTo>
                  <a:pt x="2561" y="532"/>
                  <a:pt x="2561" y="533"/>
                  <a:pt x="2559" y="533"/>
                </a:cubicBezTo>
                <a:cubicBezTo>
                  <a:pt x="2562" y="537"/>
                  <a:pt x="2564" y="532"/>
                  <a:pt x="2567" y="534"/>
                </a:cubicBezTo>
                <a:cubicBezTo>
                  <a:pt x="2568" y="531"/>
                  <a:pt x="2565" y="532"/>
                  <a:pt x="2563" y="532"/>
                </a:cubicBezTo>
                <a:cubicBezTo>
                  <a:pt x="2564" y="531"/>
                  <a:pt x="2565" y="529"/>
                  <a:pt x="2564" y="528"/>
                </a:cubicBezTo>
                <a:cubicBezTo>
                  <a:pt x="2566" y="528"/>
                  <a:pt x="2567" y="529"/>
                  <a:pt x="2569" y="529"/>
                </a:cubicBezTo>
                <a:cubicBezTo>
                  <a:pt x="2570" y="525"/>
                  <a:pt x="2562" y="526"/>
                  <a:pt x="2568" y="525"/>
                </a:cubicBezTo>
                <a:close/>
                <a:moveTo>
                  <a:pt x="2573" y="497"/>
                </a:moveTo>
                <a:cubicBezTo>
                  <a:pt x="2568" y="498"/>
                  <a:pt x="2567" y="495"/>
                  <a:pt x="2564" y="494"/>
                </a:cubicBezTo>
                <a:cubicBezTo>
                  <a:pt x="2560" y="494"/>
                  <a:pt x="2567" y="500"/>
                  <a:pt x="2563" y="499"/>
                </a:cubicBezTo>
                <a:cubicBezTo>
                  <a:pt x="2565" y="500"/>
                  <a:pt x="2568" y="499"/>
                  <a:pt x="2571" y="502"/>
                </a:cubicBezTo>
                <a:cubicBezTo>
                  <a:pt x="2570" y="503"/>
                  <a:pt x="2571" y="508"/>
                  <a:pt x="2568" y="509"/>
                </a:cubicBezTo>
                <a:cubicBezTo>
                  <a:pt x="2569" y="512"/>
                  <a:pt x="2576" y="508"/>
                  <a:pt x="2576" y="512"/>
                </a:cubicBezTo>
                <a:cubicBezTo>
                  <a:pt x="2576" y="513"/>
                  <a:pt x="2575" y="514"/>
                  <a:pt x="2575" y="514"/>
                </a:cubicBezTo>
                <a:cubicBezTo>
                  <a:pt x="2571" y="515"/>
                  <a:pt x="2577" y="515"/>
                  <a:pt x="2577" y="514"/>
                </a:cubicBezTo>
                <a:cubicBezTo>
                  <a:pt x="2577" y="509"/>
                  <a:pt x="2572" y="505"/>
                  <a:pt x="2577" y="507"/>
                </a:cubicBezTo>
                <a:cubicBezTo>
                  <a:pt x="2581" y="503"/>
                  <a:pt x="2569" y="505"/>
                  <a:pt x="2573" y="497"/>
                </a:cubicBezTo>
                <a:close/>
                <a:moveTo>
                  <a:pt x="2562" y="479"/>
                </a:moveTo>
                <a:cubicBezTo>
                  <a:pt x="2565" y="477"/>
                  <a:pt x="2567" y="475"/>
                  <a:pt x="2570" y="475"/>
                </a:cubicBezTo>
                <a:cubicBezTo>
                  <a:pt x="2568" y="471"/>
                  <a:pt x="2565" y="478"/>
                  <a:pt x="2561" y="476"/>
                </a:cubicBezTo>
                <a:cubicBezTo>
                  <a:pt x="2561" y="484"/>
                  <a:pt x="2554" y="485"/>
                  <a:pt x="2557" y="493"/>
                </a:cubicBezTo>
                <a:cubicBezTo>
                  <a:pt x="2555" y="495"/>
                  <a:pt x="2550" y="493"/>
                  <a:pt x="2550" y="499"/>
                </a:cubicBezTo>
                <a:cubicBezTo>
                  <a:pt x="2552" y="496"/>
                  <a:pt x="2555" y="499"/>
                  <a:pt x="2560" y="498"/>
                </a:cubicBezTo>
                <a:cubicBezTo>
                  <a:pt x="2560" y="494"/>
                  <a:pt x="2560" y="491"/>
                  <a:pt x="2564" y="491"/>
                </a:cubicBezTo>
                <a:cubicBezTo>
                  <a:pt x="2564" y="486"/>
                  <a:pt x="2561" y="485"/>
                  <a:pt x="2562" y="479"/>
                </a:cubicBezTo>
                <a:close/>
                <a:moveTo>
                  <a:pt x="2274" y="509"/>
                </a:moveTo>
                <a:cubicBezTo>
                  <a:pt x="2276" y="502"/>
                  <a:pt x="2276" y="498"/>
                  <a:pt x="2280" y="492"/>
                </a:cubicBezTo>
                <a:cubicBezTo>
                  <a:pt x="2271" y="492"/>
                  <a:pt x="2271" y="492"/>
                  <a:pt x="2271" y="492"/>
                </a:cubicBezTo>
                <a:cubicBezTo>
                  <a:pt x="2269" y="493"/>
                  <a:pt x="2271" y="497"/>
                  <a:pt x="2268" y="498"/>
                </a:cubicBezTo>
                <a:cubicBezTo>
                  <a:pt x="2268" y="499"/>
                  <a:pt x="2269" y="498"/>
                  <a:pt x="2269" y="497"/>
                </a:cubicBezTo>
                <a:cubicBezTo>
                  <a:pt x="2276" y="498"/>
                  <a:pt x="2272" y="503"/>
                  <a:pt x="2274" y="509"/>
                </a:cubicBezTo>
                <a:close/>
                <a:moveTo>
                  <a:pt x="1492" y="502"/>
                </a:moveTo>
                <a:cubicBezTo>
                  <a:pt x="1488" y="505"/>
                  <a:pt x="1485" y="506"/>
                  <a:pt x="1481" y="504"/>
                </a:cubicBezTo>
                <a:cubicBezTo>
                  <a:pt x="1480" y="512"/>
                  <a:pt x="1491" y="505"/>
                  <a:pt x="1492" y="502"/>
                </a:cubicBezTo>
                <a:close/>
                <a:moveTo>
                  <a:pt x="1491" y="456"/>
                </a:moveTo>
                <a:cubicBezTo>
                  <a:pt x="1493" y="453"/>
                  <a:pt x="1494" y="449"/>
                  <a:pt x="1500" y="451"/>
                </a:cubicBezTo>
                <a:cubicBezTo>
                  <a:pt x="1499" y="449"/>
                  <a:pt x="1498" y="447"/>
                  <a:pt x="1497" y="445"/>
                </a:cubicBezTo>
                <a:cubicBezTo>
                  <a:pt x="1492" y="446"/>
                  <a:pt x="1487" y="447"/>
                  <a:pt x="1482" y="449"/>
                </a:cubicBezTo>
                <a:cubicBezTo>
                  <a:pt x="1482" y="452"/>
                  <a:pt x="1483" y="452"/>
                  <a:pt x="1484" y="454"/>
                </a:cubicBezTo>
                <a:cubicBezTo>
                  <a:pt x="1481" y="456"/>
                  <a:pt x="1480" y="454"/>
                  <a:pt x="1476" y="456"/>
                </a:cubicBezTo>
                <a:cubicBezTo>
                  <a:pt x="1479" y="459"/>
                  <a:pt x="1477" y="459"/>
                  <a:pt x="1478" y="465"/>
                </a:cubicBezTo>
                <a:cubicBezTo>
                  <a:pt x="1483" y="465"/>
                  <a:pt x="1483" y="465"/>
                  <a:pt x="1483" y="465"/>
                </a:cubicBezTo>
                <a:cubicBezTo>
                  <a:pt x="1480" y="470"/>
                  <a:pt x="1486" y="471"/>
                  <a:pt x="1484" y="474"/>
                </a:cubicBezTo>
                <a:cubicBezTo>
                  <a:pt x="1490" y="473"/>
                  <a:pt x="1496" y="481"/>
                  <a:pt x="1507" y="480"/>
                </a:cubicBezTo>
                <a:cubicBezTo>
                  <a:pt x="1504" y="483"/>
                  <a:pt x="1503" y="487"/>
                  <a:pt x="1503" y="492"/>
                </a:cubicBezTo>
                <a:cubicBezTo>
                  <a:pt x="1509" y="493"/>
                  <a:pt x="1509" y="489"/>
                  <a:pt x="1514" y="489"/>
                </a:cubicBezTo>
                <a:cubicBezTo>
                  <a:pt x="1516" y="486"/>
                  <a:pt x="1511" y="483"/>
                  <a:pt x="1514" y="482"/>
                </a:cubicBezTo>
                <a:cubicBezTo>
                  <a:pt x="1513" y="481"/>
                  <a:pt x="1510" y="481"/>
                  <a:pt x="1508" y="481"/>
                </a:cubicBezTo>
                <a:cubicBezTo>
                  <a:pt x="1510" y="479"/>
                  <a:pt x="1514" y="478"/>
                  <a:pt x="1511" y="474"/>
                </a:cubicBezTo>
                <a:cubicBezTo>
                  <a:pt x="1517" y="473"/>
                  <a:pt x="1521" y="473"/>
                  <a:pt x="1527" y="475"/>
                </a:cubicBezTo>
                <a:cubicBezTo>
                  <a:pt x="1517" y="495"/>
                  <a:pt x="1535" y="512"/>
                  <a:pt x="1552" y="500"/>
                </a:cubicBezTo>
                <a:cubicBezTo>
                  <a:pt x="1549" y="491"/>
                  <a:pt x="1551" y="483"/>
                  <a:pt x="1561" y="480"/>
                </a:cubicBezTo>
                <a:cubicBezTo>
                  <a:pt x="1556" y="477"/>
                  <a:pt x="1563" y="472"/>
                  <a:pt x="1564" y="468"/>
                </a:cubicBezTo>
                <a:cubicBezTo>
                  <a:pt x="1568" y="468"/>
                  <a:pt x="1570" y="470"/>
                  <a:pt x="1573" y="468"/>
                </a:cubicBezTo>
                <a:cubicBezTo>
                  <a:pt x="1568" y="463"/>
                  <a:pt x="1561" y="468"/>
                  <a:pt x="1556" y="463"/>
                </a:cubicBezTo>
                <a:cubicBezTo>
                  <a:pt x="1554" y="456"/>
                  <a:pt x="1566" y="462"/>
                  <a:pt x="1565" y="456"/>
                </a:cubicBezTo>
                <a:cubicBezTo>
                  <a:pt x="1558" y="459"/>
                  <a:pt x="1551" y="456"/>
                  <a:pt x="1549" y="447"/>
                </a:cubicBezTo>
                <a:cubicBezTo>
                  <a:pt x="1540" y="447"/>
                  <a:pt x="1537" y="452"/>
                  <a:pt x="1536" y="458"/>
                </a:cubicBezTo>
                <a:cubicBezTo>
                  <a:pt x="1538" y="460"/>
                  <a:pt x="1542" y="459"/>
                  <a:pt x="1541" y="464"/>
                </a:cubicBezTo>
                <a:cubicBezTo>
                  <a:pt x="1532" y="467"/>
                  <a:pt x="1528" y="462"/>
                  <a:pt x="1517" y="465"/>
                </a:cubicBezTo>
                <a:cubicBezTo>
                  <a:pt x="1516" y="459"/>
                  <a:pt x="1526" y="465"/>
                  <a:pt x="1525" y="459"/>
                </a:cubicBezTo>
                <a:cubicBezTo>
                  <a:pt x="1523" y="458"/>
                  <a:pt x="1522" y="458"/>
                  <a:pt x="1522" y="460"/>
                </a:cubicBezTo>
                <a:cubicBezTo>
                  <a:pt x="1514" y="454"/>
                  <a:pt x="1503" y="457"/>
                  <a:pt x="1495" y="460"/>
                </a:cubicBezTo>
                <a:cubicBezTo>
                  <a:pt x="1493" y="460"/>
                  <a:pt x="1494" y="456"/>
                  <a:pt x="1491" y="456"/>
                </a:cubicBezTo>
                <a:close/>
                <a:moveTo>
                  <a:pt x="1535" y="421"/>
                </a:moveTo>
                <a:cubicBezTo>
                  <a:pt x="1535" y="415"/>
                  <a:pt x="1539" y="417"/>
                  <a:pt x="1542" y="418"/>
                </a:cubicBezTo>
                <a:cubicBezTo>
                  <a:pt x="1537" y="415"/>
                  <a:pt x="1534" y="410"/>
                  <a:pt x="1527" y="410"/>
                </a:cubicBezTo>
                <a:cubicBezTo>
                  <a:pt x="1528" y="415"/>
                  <a:pt x="1530" y="420"/>
                  <a:pt x="1535" y="421"/>
                </a:cubicBezTo>
                <a:close/>
                <a:moveTo>
                  <a:pt x="327" y="460"/>
                </a:moveTo>
                <a:cubicBezTo>
                  <a:pt x="322" y="456"/>
                  <a:pt x="316" y="454"/>
                  <a:pt x="318" y="446"/>
                </a:cubicBezTo>
                <a:cubicBezTo>
                  <a:pt x="311" y="444"/>
                  <a:pt x="305" y="447"/>
                  <a:pt x="301" y="443"/>
                </a:cubicBezTo>
                <a:cubicBezTo>
                  <a:pt x="299" y="444"/>
                  <a:pt x="301" y="445"/>
                  <a:pt x="302" y="444"/>
                </a:cubicBezTo>
                <a:cubicBezTo>
                  <a:pt x="301" y="447"/>
                  <a:pt x="297" y="454"/>
                  <a:pt x="300" y="457"/>
                </a:cubicBezTo>
                <a:cubicBezTo>
                  <a:pt x="304" y="457"/>
                  <a:pt x="303" y="452"/>
                  <a:pt x="304" y="450"/>
                </a:cubicBezTo>
                <a:cubicBezTo>
                  <a:pt x="310" y="451"/>
                  <a:pt x="311" y="457"/>
                  <a:pt x="315" y="460"/>
                </a:cubicBezTo>
                <a:cubicBezTo>
                  <a:pt x="317" y="457"/>
                  <a:pt x="321" y="459"/>
                  <a:pt x="324" y="460"/>
                </a:cubicBezTo>
                <a:cubicBezTo>
                  <a:pt x="322" y="463"/>
                  <a:pt x="322" y="464"/>
                  <a:pt x="323" y="468"/>
                </a:cubicBezTo>
                <a:cubicBezTo>
                  <a:pt x="332" y="467"/>
                  <a:pt x="332" y="467"/>
                  <a:pt x="332" y="467"/>
                </a:cubicBezTo>
                <a:cubicBezTo>
                  <a:pt x="331" y="466"/>
                  <a:pt x="330" y="466"/>
                  <a:pt x="329" y="466"/>
                </a:cubicBezTo>
                <a:cubicBezTo>
                  <a:pt x="327" y="466"/>
                  <a:pt x="325" y="459"/>
                  <a:pt x="327" y="460"/>
                </a:cubicBezTo>
                <a:close/>
                <a:moveTo>
                  <a:pt x="224" y="461"/>
                </a:moveTo>
                <a:cubicBezTo>
                  <a:pt x="228" y="460"/>
                  <a:pt x="231" y="457"/>
                  <a:pt x="232" y="453"/>
                </a:cubicBezTo>
                <a:cubicBezTo>
                  <a:pt x="228" y="454"/>
                  <a:pt x="226" y="457"/>
                  <a:pt x="224" y="461"/>
                </a:cubicBezTo>
                <a:close/>
                <a:moveTo>
                  <a:pt x="1481" y="392"/>
                </a:moveTo>
                <a:cubicBezTo>
                  <a:pt x="1481" y="388"/>
                  <a:pt x="1480" y="383"/>
                  <a:pt x="1485" y="384"/>
                </a:cubicBezTo>
                <a:cubicBezTo>
                  <a:pt x="1485" y="382"/>
                  <a:pt x="1484" y="382"/>
                  <a:pt x="1483" y="382"/>
                </a:cubicBezTo>
                <a:cubicBezTo>
                  <a:pt x="1482" y="383"/>
                  <a:pt x="1482" y="382"/>
                  <a:pt x="1482" y="381"/>
                </a:cubicBezTo>
                <a:cubicBezTo>
                  <a:pt x="1481" y="383"/>
                  <a:pt x="1474" y="391"/>
                  <a:pt x="1481" y="392"/>
                </a:cubicBezTo>
                <a:close/>
                <a:moveTo>
                  <a:pt x="1499" y="365"/>
                </a:moveTo>
                <a:cubicBezTo>
                  <a:pt x="1500" y="368"/>
                  <a:pt x="1501" y="371"/>
                  <a:pt x="1503" y="372"/>
                </a:cubicBezTo>
                <a:cubicBezTo>
                  <a:pt x="1500" y="374"/>
                  <a:pt x="1500" y="382"/>
                  <a:pt x="1501" y="384"/>
                </a:cubicBezTo>
                <a:cubicBezTo>
                  <a:pt x="1503" y="384"/>
                  <a:pt x="1504" y="384"/>
                  <a:pt x="1504" y="385"/>
                </a:cubicBezTo>
                <a:cubicBezTo>
                  <a:pt x="1502" y="385"/>
                  <a:pt x="1505" y="371"/>
                  <a:pt x="1515" y="370"/>
                </a:cubicBezTo>
                <a:cubicBezTo>
                  <a:pt x="1516" y="360"/>
                  <a:pt x="1504" y="362"/>
                  <a:pt x="1499" y="365"/>
                </a:cubicBezTo>
                <a:close/>
                <a:moveTo>
                  <a:pt x="1458" y="356"/>
                </a:moveTo>
                <a:cubicBezTo>
                  <a:pt x="1459" y="356"/>
                  <a:pt x="1460" y="355"/>
                  <a:pt x="1462" y="355"/>
                </a:cubicBezTo>
                <a:cubicBezTo>
                  <a:pt x="1462" y="353"/>
                  <a:pt x="1462" y="351"/>
                  <a:pt x="1463" y="351"/>
                </a:cubicBezTo>
                <a:cubicBezTo>
                  <a:pt x="1461" y="346"/>
                  <a:pt x="1454" y="351"/>
                  <a:pt x="1452" y="349"/>
                </a:cubicBezTo>
                <a:cubicBezTo>
                  <a:pt x="1449" y="351"/>
                  <a:pt x="1458" y="352"/>
                  <a:pt x="1458" y="356"/>
                </a:cubicBezTo>
                <a:close/>
                <a:moveTo>
                  <a:pt x="351" y="395"/>
                </a:moveTo>
                <a:cubicBezTo>
                  <a:pt x="343" y="397"/>
                  <a:pt x="341" y="391"/>
                  <a:pt x="336" y="389"/>
                </a:cubicBezTo>
                <a:cubicBezTo>
                  <a:pt x="338" y="390"/>
                  <a:pt x="338" y="395"/>
                  <a:pt x="338" y="398"/>
                </a:cubicBezTo>
                <a:cubicBezTo>
                  <a:pt x="345" y="398"/>
                  <a:pt x="349" y="404"/>
                  <a:pt x="352" y="404"/>
                </a:cubicBezTo>
                <a:cubicBezTo>
                  <a:pt x="354" y="404"/>
                  <a:pt x="350" y="399"/>
                  <a:pt x="351" y="395"/>
                </a:cubicBezTo>
                <a:close/>
                <a:moveTo>
                  <a:pt x="529" y="382"/>
                </a:moveTo>
                <a:cubicBezTo>
                  <a:pt x="525" y="376"/>
                  <a:pt x="526" y="373"/>
                  <a:pt x="527" y="365"/>
                </a:cubicBezTo>
                <a:cubicBezTo>
                  <a:pt x="523" y="365"/>
                  <a:pt x="520" y="364"/>
                  <a:pt x="516" y="363"/>
                </a:cubicBezTo>
                <a:cubicBezTo>
                  <a:pt x="520" y="369"/>
                  <a:pt x="512" y="374"/>
                  <a:pt x="518" y="378"/>
                </a:cubicBezTo>
                <a:cubicBezTo>
                  <a:pt x="518" y="381"/>
                  <a:pt x="511" y="378"/>
                  <a:pt x="512" y="382"/>
                </a:cubicBezTo>
                <a:cubicBezTo>
                  <a:pt x="508" y="384"/>
                  <a:pt x="514" y="384"/>
                  <a:pt x="513" y="381"/>
                </a:cubicBezTo>
                <a:cubicBezTo>
                  <a:pt x="520" y="381"/>
                  <a:pt x="523" y="384"/>
                  <a:pt x="529" y="382"/>
                </a:cubicBezTo>
                <a:close/>
                <a:moveTo>
                  <a:pt x="777" y="330"/>
                </a:moveTo>
                <a:cubicBezTo>
                  <a:pt x="778" y="334"/>
                  <a:pt x="778" y="334"/>
                  <a:pt x="778" y="334"/>
                </a:cubicBezTo>
                <a:cubicBezTo>
                  <a:pt x="774" y="334"/>
                  <a:pt x="771" y="334"/>
                  <a:pt x="769" y="333"/>
                </a:cubicBezTo>
                <a:cubicBezTo>
                  <a:pt x="772" y="330"/>
                  <a:pt x="774" y="327"/>
                  <a:pt x="779" y="327"/>
                </a:cubicBezTo>
                <a:cubicBezTo>
                  <a:pt x="772" y="314"/>
                  <a:pt x="751" y="315"/>
                  <a:pt x="736" y="314"/>
                </a:cubicBezTo>
                <a:cubicBezTo>
                  <a:pt x="744" y="312"/>
                  <a:pt x="750" y="310"/>
                  <a:pt x="759" y="309"/>
                </a:cubicBezTo>
                <a:cubicBezTo>
                  <a:pt x="760" y="304"/>
                  <a:pt x="755" y="305"/>
                  <a:pt x="756" y="301"/>
                </a:cubicBezTo>
                <a:cubicBezTo>
                  <a:pt x="749" y="304"/>
                  <a:pt x="744" y="295"/>
                  <a:pt x="733" y="298"/>
                </a:cubicBezTo>
                <a:cubicBezTo>
                  <a:pt x="732" y="293"/>
                  <a:pt x="732" y="293"/>
                  <a:pt x="732" y="293"/>
                </a:cubicBezTo>
                <a:cubicBezTo>
                  <a:pt x="741" y="286"/>
                  <a:pt x="753" y="296"/>
                  <a:pt x="765" y="294"/>
                </a:cubicBezTo>
                <a:cubicBezTo>
                  <a:pt x="760" y="282"/>
                  <a:pt x="761" y="265"/>
                  <a:pt x="749" y="259"/>
                </a:cubicBezTo>
                <a:cubicBezTo>
                  <a:pt x="736" y="258"/>
                  <a:pt x="727" y="265"/>
                  <a:pt x="719" y="268"/>
                </a:cubicBezTo>
                <a:cubicBezTo>
                  <a:pt x="726" y="278"/>
                  <a:pt x="716" y="283"/>
                  <a:pt x="712" y="291"/>
                </a:cubicBezTo>
                <a:cubicBezTo>
                  <a:pt x="719" y="292"/>
                  <a:pt x="722" y="298"/>
                  <a:pt x="725" y="304"/>
                </a:cubicBezTo>
                <a:cubicBezTo>
                  <a:pt x="725" y="306"/>
                  <a:pt x="720" y="302"/>
                  <a:pt x="718" y="305"/>
                </a:cubicBezTo>
                <a:cubicBezTo>
                  <a:pt x="722" y="318"/>
                  <a:pt x="722" y="321"/>
                  <a:pt x="726" y="331"/>
                </a:cubicBezTo>
                <a:cubicBezTo>
                  <a:pt x="725" y="334"/>
                  <a:pt x="722" y="335"/>
                  <a:pt x="718" y="335"/>
                </a:cubicBezTo>
                <a:cubicBezTo>
                  <a:pt x="719" y="343"/>
                  <a:pt x="725" y="348"/>
                  <a:pt x="731" y="345"/>
                </a:cubicBezTo>
                <a:cubicBezTo>
                  <a:pt x="729" y="340"/>
                  <a:pt x="725" y="339"/>
                  <a:pt x="729" y="333"/>
                </a:cubicBezTo>
                <a:cubicBezTo>
                  <a:pt x="734" y="332"/>
                  <a:pt x="734" y="337"/>
                  <a:pt x="740" y="336"/>
                </a:cubicBezTo>
                <a:cubicBezTo>
                  <a:pt x="741" y="330"/>
                  <a:pt x="735" y="333"/>
                  <a:pt x="734" y="329"/>
                </a:cubicBezTo>
                <a:cubicBezTo>
                  <a:pt x="739" y="324"/>
                  <a:pt x="744" y="335"/>
                  <a:pt x="749" y="330"/>
                </a:cubicBezTo>
                <a:cubicBezTo>
                  <a:pt x="750" y="331"/>
                  <a:pt x="751" y="334"/>
                  <a:pt x="752" y="338"/>
                </a:cubicBezTo>
                <a:cubicBezTo>
                  <a:pt x="759" y="337"/>
                  <a:pt x="759" y="337"/>
                  <a:pt x="759" y="337"/>
                </a:cubicBezTo>
                <a:cubicBezTo>
                  <a:pt x="759" y="333"/>
                  <a:pt x="760" y="330"/>
                  <a:pt x="762" y="328"/>
                </a:cubicBezTo>
                <a:cubicBezTo>
                  <a:pt x="766" y="330"/>
                  <a:pt x="761" y="334"/>
                  <a:pt x="767" y="334"/>
                </a:cubicBezTo>
                <a:cubicBezTo>
                  <a:pt x="765" y="338"/>
                  <a:pt x="764" y="342"/>
                  <a:pt x="765" y="348"/>
                </a:cubicBezTo>
                <a:cubicBezTo>
                  <a:pt x="769" y="350"/>
                  <a:pt x="773" y="354"/>
                  <a:pt x="780" y="354"/>
                </a:cubicBezTo>
                <a:cubicBezTo>
                  <a:pt x="783" y="354"/>
                  <a:pt x="780" y="349"/>
                  <a:pt x="781" y="347"/>
                </a:cubicBezTo>
                <a:cubicBezTo>
                  <a:pt x="775" y="354"/>
                  <a:pt x="776" y="344"/>
                  <a:pt x="772" y="340"/>
                </a:cubicBezTo>
                <a:cubicBezTo>
                  <a:pt x="769" y="339"/>
                  <a:pt x="772" y="345"/>
                  <a:pt x="767" y="344"/>
                </a:cubicBezTo>
                <a:cubicBezTo>
                  <a:pt x="766" y="337"/>
                  <a:pt x="775" y="337"/>
                  <a:pt x="784" y="336"/>
                </a:cubicBezTo>
                <a:cubicBezTo>
                  <a:pt x="783" y="333"/>
                  <a:pt x="781" y="331"/>
                  <a:pt x="777" y="330"/>
                </a:cubicBezTo>
                <a:close/>
                <a:moveTo>
                  <a:pt x="762" y="321"/>
                </a:moveTo>
                <a:cubicBezTo>
                  <a:pt x="761" y="325"/>
                  <a:pt x="755" y="321"/>
                  <a:pt x="753" y="321"/>
                </a:cubicBezTo>
                <a:cubicBezTo>
                  <a:pt x="752" y="314"/>
                  <a:pt x="762" y="319"/>
                  <a:pt x="762" y="321"/>
                </a:cubicBezTo>
                <a:close/>
                <a:moveTo>
                  <a:pt x="765" y="320"/>
                </a:moveTo>
                <a:cubicBezTo>
                  <a:pt x="769" y="320"/>
                  <a:pt x="773" y="320"/>
                  <a:pt x="773" y="325"/>
                </a:cubicBezTo>
                <a:cubicBezTo>
                  <a:pt x="769" y="325"/>
                  <a:pt x="765" y="324"/>
                  <a:pt x="765" y="320"/>
                </a:cubicBezTo>
                <a:close/>
                <a:moveTo>
                  <a:pt x="746" y="350"/>
                </a:moveTo>
                <a:cubicBezTo>
                  <a:pt x="744" y="344"/>
                  <a:pt x="749" y="344"/>
                  <a:pt x="751" y="347"/>
                </a:cubicBezTo>
                <a:cubicBezTo>
                  <a:pt x="753" y="344"/>
                  <a:pt x="745" y="340"/>
                  <a:pt x="740" y="340"/>
                </a:cubicBezTo>
                <a:cubicBezTo>
                  <a:pt x="740" y="345"/>
                  <a:pt x="740" y="351"/>
                  <a:pt x="746" y="350"/>
                </a:cubicBezTo>
                <a:close/>
                <a:moveTo>
                  <a:pt x="905" y="336"/>
                </a:moveTo>
                <a:cubicBezTo>
                  <a:pt x="903" y="337"/>
                  <a:pt x="901" y="334"/>
                  <a:pt x="901" y="337"/>
                </a:cubicBezTo>
                <a:cubicBezTo>
                  <a:pt x="898" y="335"/>
                  <a:pt x="898" y="331"/>
                  <a:pt x="901" y="330"/>
                </a:cubicBezTo>
                <a:cubicBezTo>
                  <a:pt x="900" y="328"/>
                  <a:pt x="899" y="329"/>
                  <a:pt x="899" y="330"/>
                </a:cubicBezTo>
                <a:cubicBezTo>
                  <a:pt x="897" y="332"/>
                  <a:pt x="893" y="328"/>
                  <a:pt x="891" y="326"/>
                </a:cubicBezTo>
                <a:cubicBezTo>
                  <a:pt x="888" y="327"/>
                  <a:pt x="891" y="333"/>
                  <a:pt x="890" y="336"/>
                </a:cubicBezTo>
                <a:cubicBezTo>
                  <a:pt x="896" y="338"/>
                  <a:pt x="904" y="341"/>
                  <a:pt x="910" y="336"/>
                </a:cubicBezTo>
                <a:cubicBezTo>
                  <a:pt x="911" y="332"/>
                  <a:pt x="906" y="334"/>
                  <a:pt x="906" y="331"/>
                </a:cubicBezTo>
                <a:cubicBezTo>
                  <a:pt x="902" y="332"/>
                  <a:pt x="905" y="333"/>
                  <a:pt x="905" y="336"/>
                </a:cubicBezTo>
                <a:close/>
                <a:moveTo>
                  <a:pt x="978" y="256"/>
                </a:moveTo>
                <a:cubicBezTo>
                  <a:pt x="977" y="253"/>
                  <a:pt x="975" y="245"/>
                  <a:pt x="967" y="247"/>
                </a:cubicBezTo>
                <a:cubicBezTo>
                  <a:pt x="968" y="251"/>
                  <a:pt x="973" y="254"/>
                  <a:pt x="965" y="254"/>
                </a:cubicBezTo>
                <a:cubicBezTo>
                  <a:pt x="966" y="260"/>
                  <a:pt x="962" y="264"/>
                  <a:pt x="966" y="269"/>
                </a:cubicBezTo>
                <a:cubicBezTo>
                  <a:pt x="961" y="269"/>
                  <a:pt x="956" y="257"/>
                  <a:pt x="961" y="255"/>
                </a:cubicBezTo>
                <a:cubicBezTo>
                  <a:pt x="958" y="237"/>
                  <a:pt x="901" y="239"/>
                  <a:pt x="923" y="264"/>
                </a:cubicBezTo>
                <a:cubicBezTo>
                  <a:pt x="918" y="266"/>
                  <a:pt x="912" y="267"/>
                  <a:pt x="910" y="271"/>
                </a:cubicBezTo>
                <a:cubicBezTo>
                  <a:pt x="911" y="274"/>
                  <a:pt x="916" y="276"/>
                  <a:pt x="910" y="278"/>
                </a:cubicBezTo>
                <a:cubicBezTo>
                  <a:pt x="911" y="280"/>
                  <a:pt x="915" y="276"/>
                  <a:pt x="915" y="282"/>
                </a:cubicBezTo>
                <a:cubicBezTo>
                  <a:pt x="918" y="281"/>
                  <a:pt x="923" y="278"/>
                  <a:pt x="923" y="284"/>
                </a:cubicBezTo>
                <a:cubicBezTo>
                  <a:pt x="925" y="284"/>
                  <a:pt x="924" y="281"/>
                  <a:pt x="924" y="279"/>
                </a:cubicBezTo>
                <a:cubicBezTo>
                  <a:pt x="921" y="279"/>
                  <a:pt x="920" y="276"/>
                  <a:pt x="917" y="279"/>
                </a:cubicBezTo>
                <a:cubicBezTo>
                  <a:pt x="917" y="274"/>
                  <a:pt x="923" y="272"/>
                  <a:pt x="919" y="268"/>
                </a:cubicBezTo>
                <a:cubicBezTo>
                  <a:pt x="938" y="261"/>
                  <a:pt x="947" y="282"/>
                  <a:pt x="966" y="274"/>
                </a:cubicBezTo>
                <a:cubicBezTo>
                  <a:pt x="966" y="274"/>
                  <a:pt x="965" y="270"/>
                  <a:pt x="966" y="270"/>
                </a:cubicBezTo>
                <a:cubicBezTo>
                  <a:pt x="968" y="271"/>
                  <a:pt x="970" y="273"/>
                  <a:pt x="974" y="272"/>
                </a:cubicBezTo>
                <a:cubicBezTo>
                  <a:pt x="970" y="270"/>
                  <a:pt x="971" y="266"/>
                  <a:pt x="973" y="263"/>
                </a:cubicBezTo>
                <a:cubicBezTo>
                  <a:pt x="976" y="267"/>
                  <a:pt x="980" y="260"/>
                  <a:pt x="982" y="264"/>
                </a:cubicBezTo>
                <a:cubicBezTo>
                  <a:pt x="988" y="261"/>
                  <a:pt x="977" y="254"/>
                  <a:pt x="978" y="256"/>
                </a:cubicBezTo>
                <a:close/>
                <a:moveTo>
                  <a:pt x="1863" y="237"/>
                </a:moveTo>
                <a:cubicBezTo>
                  <a:pt x="1864" y="236"/>
                  <a:pt x="1858" y="233"/>
                  <a:pt x="1854" y="233"/>
                </a:cubicBezTo>
                <a:cubicBezTo>
                  <a:pt x="1854" y="226"/>
                  <a:pt x="1854" y="226"/>
                  <a:pt x="1854" y="226"/>
                </a:cubicBezTo>
                <a:cubicBezTo>
                  <a:pt x="1843" y="224"/>
                  <a:pt x="1833" y="227"/>
                  <a:pt x="1828" y="217"/>
                </a:cubicBezTo>
                <a:cubicBezTo>
                  <a:pt x="1822" y="222"/>
                  <a:pt x="1812" y="215"/>
                  <a:pt x="1805" y="214"/>
                </a:cubicBezTo>
                <a:cubicBezTo>
                  <a:pt x="1814" y="214"/>
                  <a:pt x="1803" y="206"/>
                  <a:pt x="1799" y="213"/>
                </a:cubicBezTo>
                <a:cubicBezTo>
                  <a:pt x="1797" y="213"/>
                  <a:pt x="1797" y="211"/>
                  <a:pt x="1795" y="211"/>
                </a:cubicBezTo>
                <a:cubicBezTo>
                  <a:pt x="1794" y="204"/>
                  <a:pt x="1808" y="205"/>
                  <a:pt x="1813" y="207"/>
                </a:cubicBezTo>
                <a:cubicBezTo>
                  <a:pt x="1812" y="208"/>
                  <a:pt x="1812" y="209"/>
                  <a:pt x="1810" y="209"/>
                </a:cubicBezTo>
                <a:cubicBezTo>
                  <a:pt x="1812" y="210"/>
                  <a:pt x="1812" y="214"/>
                  <a:pt x="1816" y="213"/>
                </a:cubicBezTo>
                <a:cubicBezTo>
                  <a:pt x="1810" y="205"/>
                  <a:pt x="1822" y="205"/>
                  <a:pt x="1827" y="206"/>
                </a:cubicBezTo>
                <a:cubicBezTo>
                  <a:pt x="1822" y="198"/>
                  <a:pt x="1810" y="205"/>
                  <a:pt x="1812" y="192"/>
                </a:cubicBezTo>
                <a:cubicBezTo>
                  <a:pt x="1809" y="192"/>
                  <a:pt x="1805" y="192"/>
                  <a:pt x="1804" y="193"/>
                </a:cubicBezTo>
                <a:cubicBezTo>
                  <a:pt x="1805" y="188"/>
                  <a:pt x="1802" y="186"/>
                  <a:pt x="1802" y="181"/>
                </a:cubicBezTo>
                <a:cubicBezTo>
                  <a:pt x="1795" y="183"/>
                  <a:pt x="1791" y="168"/>
                  <a:pt x="1787" y="175"/>
                </a:cubicBezTo>
                <a:cubicBezTo>
                  <a:pt x="1786" y="174"/>
                  <a:pt x="1785" y="173"/>
                  <a:pt x="1784" y="171"/>
                </a:cubicBezTo>
                <a:cubicBezTo>
                  <a:pt x="1791" y="169"/>
                  <a:pt x="1798" y="167"/>
                  <a:pt x="1807" y="170"/>
                </a:cubicBezTo>
                <a:cubicBezTo>
                  <a:pt x="1811" y="171"/>
                  <a:pt x="1810" y="167"/>
                  <a:pt x="1813" y="166"/>
                </a:cubicBezTo>
                <a:cubicBezTo>
                  <a:pt x="1809" y="165"/>
                  <a:pt x="1799" y="165"/>
                  <a:pt x="1796" y="160"/>
                </a:cubicBezTo>
                <a:cubicBezTo>
                  <a:pt x="1792" y="161"/>
                  <a:pt x="1798" y="163"/>
                  <a:pt x="1795" y="165"/>
                </a:cubicBezTo>
                <a:cubicBezTo>
                  <a:pt x="1790" y="164"/>
                  <a:pt x="1789" y="158"/>
                  <a:pt x="1785" y="156"/>
                </a:cubicBezTo>
                <a:cubicBezTo>
                  <a:pt x="1786" y="153"/>
                  <a:pt x="1794" y="155"/>
                  <a:pt x="1794" y="157"/>
                </a:cubicBezTo>
                <a:cubicBezTo>
                  <a:pt x="1797" y="156"/>
                  <a:pt x="1792" y="152"/>
                  <a:pt x="1792" y="149"/>
                </a:cubicBezTo>
                <a:cubicBezTo>
                  <a:pt x="1786" y="150"/>
                  <a:pt x="1783" y="154"/>
                  <a:pt x="1776" y="154"/>
                </a:cubicBezTo>
                <a:cubicBezTo>
                  <a:pt x="1773" y="145"/>
                  <a:pt x="1765" y="149"/>
                  <a:pt x="1764" y="140"/>
                </a:cubicBezTo>
                <a:cubicBezTo>
                  <a:pt x="1757" y="142"/>
                  <a:pt x="1752" y="138"/>
                  <a:pt x="1745" y="138"/>
                </a:cubicBezTo>
                <a:cubicBezTo>
                  <a:pt x="1741" y="150"/>
                  <a:pt x="1751" y="155"/>
                  <a:pt x="1746" y="172"/>
                </a:cubicBezTo>
                <a:cubicBezTo>
                  <a:pt x="1753" y="168"/>
                  <a:pt x="1756" y="180"/>
                  <a:pt x="1765" y="175"/>
                </a:cubicBezTo>
                <a:cubicBezTo>
                  <a:pt x="1764" y="174"/>
                  <a:pt x="1762" y="174"/>
                  <a:pt x="1762" y="171"/>
                </a:cubicBezTo>
                <a:cubicBezTo>
                  <a:pt x="1763" y="170"/>
                  <a:pt x="1763" y="168"/>
                  <a:pt x="1765" y="168"/>
                </a:cubicBezTo>
                <a:cubicBezTo>
                  <a:pt x="1770" y="169"/>
                  <a:pt x="1765" y="174"/>
                  <a:pt x="1768" y="176"/>
                </a:cubicBezTo>
                <a:cubicBezTo>
                  <a:pt x="1775" y="176"/>
                  <a:pt x="1780" y="177"/>
                  <a:pt x="1784" y="179"/>
                </a:cubicBezTo>
                <a:cubicBezTo>
                  <a:pt x="1782" y="184"/>
                  <a:pt x="1771" y="182"/>
                  <a:pt x="1767" y="182"/>
                </a:cubicBezTo>
                <a:cubicBezTo>
                  <a:pt x="1762" y="184"/>
                  <a:pt x="1770" y="184"/>
                  <a:pt x="1771" y="185"/>
                </a:cubicBezTo>
                <a:cubicBezTo>
                  <a:pt x="1768" y="189"/>
                  <a:pt x="1769" y="195"/>
                  <a:pt x="1763" y="197"/>
                </a:cubicBezTo>
                <a:cubicBezTo>
                  <a:pt x="1758" y="198"/>
                  <a:pt x="1754" y="188"/>
                  <a:pt x="1753" y="197"/>
                </a:cubicBezTo>
                <a:cubicBezTo>
                  <a:pt x="1749" y="195"/>
                  <a:pt x="1747" y="190"/>
                  <a:pt x="1740" y="191"/>
                </a:cubicBezTo>
                <a:cubicBezTo>
                  <a:pt x="1739" y="196"/>
                  <a:pt x="1743" y="195"/>
                  <a:pt x="1743" y="199"/>
                </a:cubicBezTo>
                <a:cubicBezTo>
                  <a:pt x="1755" y="199"/>
                  <a:pt x="1757" y="212"/>
                  <a:pt x="1772" y="212"/>
                </a:cubicBezTo>
                <a:cubicBezTo>
                  <a:pt x="1767" y="208"/>
                  <a:pt x="1778" y="205"/>
                  <a:pt x="1782" y="208"/>
                </a:cubicBezTo>
                <a:cubicBezTo>
                  <a:pt x="1782" y="212"/>
                  <a:pt x="1782" y="217"/>
                  <a:pt x="1776" y="216"/>
                </a:cubicBezTo>
                <a:cubicBezTo>
                  <a:pt x="1776" y="234"/>
                  <a:pt x="1800" y="224"/>
                  <a:pt x="1811" y="230"/>
                </a:cubicBezTo>
                <a:cubicBezTo>
                  <a:pt x="1811" y="231"/>
                  <a:pt x="1811" y="232"/>
                  <a:pt x="1810" y="232"/>
                </a:cubicBezTo>
                <a:cubicBezTo>
                  <a:pt x="1823" y="240"/>
                  <a:pt x="1850" y="239"/>
                  <a:pt x="1863" y="237"/>
                </a:cubicBezTo>
                <a:close/>
                <a:moveTo>
                  <a:pt x="1788" y="193"/>
                </a:moveTo>
                <a:cubicBezTo>
                  <a:pt x="1796" y="192"/>
                  <a:pt x="1797" y="198"/>
                  <a:pt x="1800" y="202"/>
                </a:cubicBezTo>
                <a:cubicBezTo>
                  <a:pt x="1793" y="207"/>
                  <a:pt x="1791" y="196"/>
                  <a:pt x="1788" y="193"/>
                </a:cubicBezTo>
                <a:close/>
                <a:moveTo>
                  <a:pt x="1805" y="220"/>
                </a:moveTo>
                <a:cubicBezTo>
                  <a:pt x="1804" y="218"/>
                  <a:pt x="1800" y="220"/>
                  <a:pt x="1801" y="215"/>
                </a:cubicBezTo>
                <a:cubicBezTo>
                  <a:pt x="1804" y="214"/>
                  <a:pt x="1809" y="218"/>
                  <a:pt x="1805" y="220"/>
                </a:cubicBezTo>
                <a:close/>
                <a:moveTo>
                  <a:pt x="1837" y="229"/>
                </a:moveTo>
                <a:cubicBezTo>
                  <a:pt x="1836" y="230"/>
                  <a:pt x="1837" y="232"/>
                  <a:pt x="1835" y="233"/>
                </a:cubicBezTo>
                <a:cubicBezTo>
                  <a:pt x="1836" y="229"/>
                  <a:pt x="1828" y="234"/>
                  <a:pt x="1830" y="229"/>
                </a:cubicBezTo>
                <a:lnTo>
                  <a:pt x="1837" y="229"/>
                </a:lnTo>
                <a:close/>
                <a:moveTo>
                  <a:pt x="1739" y="217"/>
                </a:moveTo>
                <a:cubicBezTo>
                  <a:pt x="1739" y="220"/>
                  <a:pt x="1731" y="221"/>
                  <a:pt x="1731" y="218"/>
                </a:cubicBezTo>
                <a:cubicBezTo>
                  <a:pt x="1727" y="223"/>
                  <a:pt x="1739" y="222"/>
                  <a:pt x="1737" y="230"/>
                </a:cubicBezTo>
                <a:cubicBezTo>
                  <a:pt x="1741" y="232"/>
                  <a:pt x="1741" y="230"/>
                  <a:pt x="1746" y="230"/>
                </a:cubicBezTo>
                <a:cubicBezTo>
                  <a:pt x="1744" y="228"/>
                  <a:pt x="1745" y="228"/>
                  <a:pt x="1746" y="226"/>
                </a:cubicBezTo>
                <a:cubicBezTo>
                  <a:pt x="1749" y="226"/>
                  <a:pt x="1749" y="225"/>
                  <a:pt x="1751" y="224"/>
                </a:cubicBezTo>
                <a:cubicBezTo>
                  <a:pt x="1753" y="227"/>
                  <a:pt x="1755" y="229"/>
                  <a:pt x="1761" y="228"/>
                </a:cubicBezTo>
                <a:cubicBezTo>
                  <a:pt x="1755" y="225"/>
                  <a:pt x="1762" y="221"/>
                  <a:pt x="1763" y="217"/>
                </a:cubicBezTo>
                <a:cubicBezTo>
                  <a:pt x="1760" y="217"/>
                  <a:pt x="1755" y="211"/>
                  <a:pt x="1748" y="215"/>
                </a:cubicBezTo>
                <a:cubicBezTo>
                  <a:pt x="1747" y="213"/>
                  <a:pt x="1749" y="212"/>
                  <a:pt x="1751" y="212"/>
                </a:cubicBezTo>
                <a:cubicBezTo>
                  <a:pt x="1741" y="210"/>
                  <a:pt x="1732" y="210"/>
                  <a:pt x="1731" y="201"/>
                </a:cubicBezTo>
                <a:cubicBezTo>
                  <a:pt x="1718" y="202"/>
                  <a:pt x="1731" y="215"/>
                  <a:pt x="1739" y="217"/>
                </a:cubicBezTo>
                <a:close/>
                <a:moveTo>
                  <a:pt x="1305" y="239"/>
                </a:moveTo>
                <a:cubicBezTo>
                  <a:pt x="1308" y="239"/>
                  <a:pt x="1307" y="242"/>
                  <a:pt x="1311" y="241"/>
                </a:cubicBezTo>
                <a:cubicBezTo>
                  <a:pt x="1311" y="239"/>
                  <a:pt x="1310" y="236"/>
                  <a:pt x="1312" y="236"/>
                </a:cubicBezTo>
                <a:cubicBezTo>
                  <a:pt x="1310" y="234"/>
                  <a:pt x="1307" y="232"/>
                  <a:pt x="1305" y="231"/>
                </a:cubicBezTo>
                <a:cubicBezTo>
                  <a:pt x="1302" y="228"/>
                  <a:pt x="1309" y="235"/>
                  <a:pt x="1305" y="239"/>
                </a:cubicBezTo>
                <a:close/>
                <a:moveTo>
                  <a:pt x="1500" y="230"/>
                </a:moveTo>
                <a:cubicBezTo>
                  <a:pt x="1497" y="225"/>
                  <a:pt x="1489" y="226"/>
                  <a:pt x="1486" y="225"/>
                </a:cubicBezTo>
                <a:cubicBezTo>
                  <a:pt x="1486" y="229"/>
                  <a:pt x="1493" y="228"/>
                  <a:pt x="1500" y="230"/>
                </a:cubicBezTo>
                <a:close/>
                <a:moveTo>
                  <a:pt x="1836" y="192"/>
                </a:moveTo>
                <a:cubicBezTo>
                  <a:pt x="1835" y="188"/>
                  <a:pt x="1831" y="189"/>
                  <a:pt x="1831" y="184"/>
                </a:cubicBezTo>
                <a:cubicBezTo>
                  <a:pt x="1826" y="185"/>
                  <a:pt x="1830" y="191"/>
                  <a:pt x="1828" y="191"/>
                </a:cubicBezTo>
                <a:cubicBezTo>
                  <a:pt x="1828" y="194"/>
                  <a:pt x="1833" y="192"/>
                  <a:pt x="1832" y="195"/>
                </a:cubicBezTo>
                <a:cubicBezTo>
                  <a:pt x="1834" y="195"/>
                  <a:pt x="1833" y="193"/>
                  <a:pt x="1832" y="194"/>
                </a:cubicBezTo>
                <a:cubicBezTo>
                  <a:pt x="1832" y="192"/>
                  <a:pt x="1835" y="192"/>
                  <a:pt x="1836" y="192"/>
                </a:cubicBezTo>
                <a:close/>
                <a:moveTo>
                  <a:pt x="578" y="232"/>
                </a:moveTo>
                <a:cubicBezTo>
                  <a:pt x="574" y="232"/>
                  <a:pt x="574" y="235"/>
                  <a:pt x="574" y="239"/>
                </a:cubicBezTo>
                <a:cubicBezTo>
                  <a:pt x="577" y="239"/>
                  <a:pt x="578" y="240"/>
                  <a:pt x="579" y="241"/>
                </a:cubicBezTo>
                <a:cubicBezTo>
                  <a:pt x="580" y="240"/>
                  <a:pt x="580" y="236"/>
                  <a:pt x="578" y="232"/>
                </a:cubicBezTo>
                <a:close/>
                <a:moveTo>
                  <a:pt x="1373" y="206"/>
                </a:moveTo>
                <a:cubicBezTo>
                  <a:pt x="1377" y="205"/>
                  <a:pt x="1374" y="197"/>
                  <a:pt x="1379" y="196"/>
                </a:cubicBezTo>
                <a:cubicBezTo>
                  <a:pt x="1376" y="193"/>
                  <a:pt x="1372" y="201"/>
                  <a:pt x="1373" y="206"/>
                </a:cubicBezTo>
                <a:close/>
                <a:moveTo>
                  <a:pt x="1671" y="166"/>
                </a:moveTo>
                <a:cubicBezTo>
                  <a:pt x="1673" y="160"/>
                  <a:pt x="1660" y="159"/>
                  <a:pt x="1660" y="151"/>
                </a:cubicBezTo>
                <a:cubicBezTo>
                  <a:pt x="1657" y="154"/>
                  <a:pt x="1653" y="157"/>
                  <a:pt x="1648" y="158"/>
                </a:cubicBezTo>
                <a:cubicBezTo>
                  <a:pt x="1650" y="165"/>
                  <a:pt x="1656" y="166"/>
                  <a:pt x="1663" y="166"/>
                </a:cubicBezTo>
                <a:cubicBezTo>
                  <a:pt x="1664" y="164"/>
                  <a:pt x="1662" y="164"/>
                  <a:pt x="1662" y="162"/>
                </a:cubicBezTo>
                <a:cubicBezTo>
                  <a:pt x="1664" y="164"/>
                  <a:pt x="1669" y="163"/>
                  <a:pt x="1671" y="166"/>
                </a:cubicBezTo>
                <a:close/>
                <a:moveTo>
                  <a:pt x="697" y="199"/>
                </a:moveTo>
                <a:cubicBezTo>
                  <a:pt x="702" y="196"/>
                  <a:pt x="695" y="192"/>
                  <a:pt x="694" y="190"/>
                </a:cubicBezTo>
                <a:cubicBezTo>
                  <a:pt x="691" y="192"/>
                  <a:pt x="698" y="196"/>
                  <a:pt x="697" y="199"/>
                </a:cubicBezTo>
                <a:close/>
                <a:moveTo>
                  <a:pt x="1098" y="155"/>
                </a:moveTo>
                <a:cubicBezTo>
                  <a:pt x="1100" y="160"/>
                  <a:pt x="1093" y="160"/>
                  <a:pt x="1090" y="158"/>
                </a:cubicBezTo>
                <a:cubicBezTo>
                  <a:pt x="1089" y="153"/>
                  <a:pt x="1095" y="156"/>
                  <a:pt x="1093" y="152"/>
                </a:cubicBezTo>
                <a:cubicBezTo>
                  <a:pt x="1085" y="146"/>
                  <a:pt x="1079" y="147"/>
                  <a:pt x="1068" y="144"/>
                </a:cubicBezTo>
                <a:cubicBezTo>
                  <a:pt x="1061" y="166"/>
                  <a:pt x="1087" y="170"/>
                  <a:pt x="1103" y="173"/>
                </a:cubicBezTo>
                <a:cubicBezTo>
                  <a:pt x="1103" y="168"/>
                  <a:pt x="1099" y="165"/>
                  <a:pt x="1097" y="160"/>
                </a:cubicBezTo>
                <a:cubicBezTo>
                  <a:pt x="1097" y="157"/>
                  <a:pt x="1103" y="159"/>
                  <a:pt x="1105" y="158"/>
                </a:cubicBezTo>
                <a:cubicBezTo>
                  <a:pt x="1106" y="154"/>
                  <a:pt x="1101" y="156"/>
                  <a:pt x="1098" y="155"/>
                </a:cubicBezTo>
                <a:close/>
                <a:moveTo>
                  <a:pt x="1358" y="167"/>
                </a:moveTo>
                <a:cubicBezTo>
                  <a:pt x="1355" y="160"/>
                  <a:pt x="1347" y="162"/>
                  <a:pt x="1337" y="160"/>
                </a:cubicBezTo>
                <a:cubicBezTo>
                  <a:pt x="1333" y="158"/>
                  <a:pt x="1335" y="157"/>
                  <a:pt x="1332" y="152"/>
                </a:cubicBezTo>
                <a:cubicBezTo>
                  <a:pt x="1330" y="153"/>
                  <a:pt x="1328" y="152"/>
                  <a:pt x="1328" y="150"/>
                </a:cubicBezTo>
                <a:cubicBezTo>
                  <a:pt x="1323" y="153"/>
                  <a:pt x="1318" y="148"/>
                  <a:pt x="1318" y="154"/>
                </a:cubicBezTo>
                <a:cubicBezTo>
                  <a:pt x="1316" y="154"/>
                  <a:pt x="1316" y="151"/>
                  <a:pt x="1316" y="149"/>
                </a:cubicBezTo>
                <a:cubicBezTo>
                  <a:pt x="1311" y="153"/>
                  <a:pt x="1311" y="146"/>
                  <a:pt x="1305" y="149"/>
                </a:cubicBezTo>
                <a:cubicBezTo>
                  <a:pt x="1307" y="152"/>
                  <a:pt x="1310" y="154"/>
                  <a:pt x="1314" y="154"/>
                </a:cubicBezTo>
                <a:cubicBezTo>
                  <a:pt x="1313" y="158"/>
                  <a:pt x="1312" y="161"/>
                  <a:pt x="1313" y="165"/>
                </a:cubicBezTo>
                <a:cubicBezTo>
                  <a:pt x="1319" y="167"/>
                  <a:pt x="1318" y="161"/>
                  <a:pt x="1323" y="162"/>
                </a:cubicBezTo>
                <a:cubicBezTo>
                  <a:pt x="1327" y="163"/>
                  <a:pt x="1322" y="164"/>
                  <a:pt x="1325" y="166"/>
                </a:cubicBezTo>
                <a:cubicBezTo>
                  <a:pt x="1337" y="161"/>
                  <a:pt x="1345" y="173"/>
                  <a:pt x="1358" y="167"/>
                </a:cubicBezTo>
                <a:close/>
                <a:moveTo>
                  <a:pt x="1397" y="143"/>
                </a:moveTo>
                <a:cubicBezTo>
                  <a:pt x="1396" y="138"/>
                  <a:pt x="1391" y="137"/>
                  <a:pt x="1387" y="135"/>
                </a:cubicBezTo>
                <a:cubicBezTo>
                  <a:pt x="1388" y="133"/>
                  <a:pt x="1385" y="128"/>
                  <a:pt x="1388" y="128"/>
                </a:cubicBezTo>
                <a:cubicBezTo>
                  <a:pt x="1378" y="127"/>
                  <a:pt x="1388" y="149"/>
                  <a:pt x="1397" y="143"/>
                </a:cubicBezTo>
                <a:close/>
                <a:moveTo>
                  <a:pt x="1324" y="105"/>
                </a:moveTo>
                <a:cubicBezTo>
                  <a:pt x="1325" y="101"/>
                  <a:pt x="1329" y="107"/>
                  <a:pt x="1330" y="104"/>
                </a:cubicBezTo>
                <a:cubicBezTo>
                  <a:pt x="1324" y="102"/>
                  <a:pt x="1322" y="100"/>
                  <a:pt x="1315" y="102"/>
                </a:cubicBezTo>
                <a:cubicBezTo>
                  <a:pt x="1316" y="108"/>
                  <a:pt x="1326" y="106"/>
                  <a:pt x="1331" y="109"/>
                </a:cubicBezTo>
                <a:cubicBezTo>
                  <a:pt x="1332" y="104"/>
                  <a:pt x="1325" y="108"/>
                  <a:pt x="1324" y="105"/>
                </a:cubicBezTo>
                <a:close/>
                <a:moveTo>
                  <a:pt x="1196" y="91"/>
                </a:moveTo>
                <a:cubicBezTo>
                  <a:pt x="1183" y="81"/>
                  <a:pt x="1162" y="90"/>
                  <a:pt x="1148" y="78"/>
                </a:cubicBezTo>
                <a:cubicBezTo>
                  <a:pt x="1143" y="81"/>
                  <a:pt x="1152" y="82"/>
                  <a:pt x="1151" y="86"/>
                </a:cubicBezTo>
                <a:cubicBezTo>
                  <a:pt x="1166" y="82"/>
                  <a:pt x="1168" y="97"/>
                  <a:pt x="1181" y="99"/>
                </a:cubicBezTo>
                <a:cubicBezTo>
                  <a:pt x="1178" y="96"/>
                  <a:pt x="1183" y="93"/>
                  <a:pt x="1178" y="91"/>
                </a:cubicBezTo>
                <a:cubicBezTo>
                  <a:pt x="1178" y="90"/>
                  <a:pt x="1179" y="90"/>
                  <a:pt x="1179" y="89"/>
                </a:cubicBezTo>
                <a:cubicBezTo>
                  <a:pt x="1187" y="93"/>
                  <a:pt x="1187" y="90"/>
                  <a:pt x="1196" y="91"/>
                </a:cubicBezTo>
                <a:close/>
                <a:moveTo>
                  <a:pt x="1019" y="80"/>
                </a:moveTo>
                <a:cubicBezTo>
                  <a:pt x="1017" y="85"/>
                  <a:pt x="1025" y="80"/>
                  <a:pt x="1025" y="83"/>
                </a:cubicBezTo>
                <a:cubicBezTo>
                  <a:pt x="1028" y="87"/>
                  <a:pt x="1025" y="76"/>
                  <a:pt x="1019" y="80"/>
                </a:cubicBezTo>
                <a:close/>
                <a:moveTo>
                  <a:pt x="979" y="75"/>
                </a:moveTo>
                <a:cubicBezTo>
                  <a:pt x="980" y="78"/>
                  <a:pt x="982" y="72"/>
                  <a:pt x="985" y="73"/>
                </a:cubicBezTo>
                <a:cubicBezTo>
                  <a:pt x="981" y="71"/>
                  <a:pt x="980" y="65"/>
                  <a:pt x="971" y="67"/>
                </a:cubicBezTo>
                <a:cubicBezTo>
                  <a:pt x="973" y="70"/>
                  <a:pt x="982" y="71"/>
                  <a:pt x="979" y="75"/>
                </a:cubicBezTo>
                <a:close/>
                <a:moveTo>
                  <a:pt x="1022" y="52"/>
                </a:moveTo>
                <a:cubicBezTo>
                  <a:pt x="1021" y="46"/>
                  <a:pt x="1012" y="48"/>
                  <a:pt x="1011" y="41"/>
                </a:cubicBezTo>
                <a:cubicBezTo>
                  <a:pt x="1012" y="37"/>
                  <a:pt x="1014" y="42"/>
                  <a:pt x="1016" y="40"/>
                </a:cubicBezTo>
                <a:cubicBezTo>
                  <a:pt x="1015" y="34"/>
                  <a:pt x="1006" y="41"/>
                  <a:pt x="1004" y="42"/>
                </a:cubicBezTo>
                <a:cubicBezTo>
                  <a:pt x="1006" y="50"/>
                  <a:pt x="1014" y="51"/>
                  <a:pt x="1022" y="52"/>
                </a:cubicBezTo>
                <a:close/>
                <a:moveTo>
                  <a:pt x="996" y="17"/>
                </a:moveTo>
                <a:cubicBezTo>
                  <a:pt x="994" y="14"/>
                  <a:pt x="990" y="19"/>
                  <a:pt x="989" y="16"/>
                </a:cubicBezTo>
                <a:cubicBezTo>
                  <a:pt x="985" y="17"/>
                  <a:pt x="993" y="18"/>
                  <a:pt x="991" y="21"/>
                </a:cubicBezTo>
                <a:cubicBezTo>
                  <a:pt x="995" y="21"/>
                  <a:pt x="997" y="21"/>
                  <a:pt x="996" y="17"/>
                </a:cubicBezTo>
                <a:close/>
                <a:moveTo>
                  <a:pt x="3113" y="709"/>
                </a:moveTo>
                <a:cubicBezTo>
                  <a:pt x="3114" y="707"/>
                  <a:pt x="3116" y="706"/>
                  <a:pt x="3116" y="703"/>
                </a:cubicBezTo>
                <a:cubicBezTo>
                  <a:pt x="3111" y="704"/>
                  <a:pt x="3108" y="702"/>
                  <a:pt x="3105" y="700"/>
                </a:cubicBezTo>
                <a:cubicBezTo>
                  <a:pt x="3101" y="700"/>
                  <a:pt x="3101" y="703"/>
                  <a:pt x="3097" y="704"/>
                </a:cubicBezTo>
                <a:cubicBezTo>
                  <a:pt x="3100" y="690"/>
                  <a:pt x="3100" y="679"/>
                  <a:pt x="3111" y="674"/>
                </a:cubicBezTo>
                <a:cubicBezTo>
                  <a:pt x="3103" y="667"/>
                  <a:pt x="3102" y="653"/>
                  <a:pt x="3096" y="645"/>
                </a:cubicBezTo>
                <a:cubicBezTo>
                  <a:pt x="3099" y="640"/>
                  <a:pt x="3107" y="641"/>
                  <a:pt x="3108" y="635"/>
                </a:cubicBezTo>
                <a:cubicBezTo>
                  <a:pt x="3099" y="637"/>
                  <a:pt x="3104" y="624"/>
                  <a:pt x="3099" y="623"/>
                </a:cubicBezTo>
                <a:cubicBezTo>
                  <a:pt x="3102" y="620"/>
                  <a:pt x="3109" y="622"/>
                  <a:pt x="3114" y="621"/>
                </a:cubicBezTo>
                <a:cubicBezTo>
                  <a:pt x="3112" y="614"/>
                  <a:pt x="3093" y="608"/>
                  <a:pt x="3092" y="616"/>
                </a:cubicBezTo>
                <a:cubicBezTo>
                  <a:pt x="3084" y="612"/>
                  <a:pt x="3080" y="610"/>
                  <a:pt x="3073" y="608"/>
                </a:cubicBezTo>
                <a:cubicBezTo>
                  <a:pt x="3072" y="605"/>
                  <a:pt x="3073" y="604"/>
                  <a:pt x="3075" y="604"/>
                </a:cubicBezTo>
                <a:cubicBezTo>
                  <a:pt x="3074" y="599"/>
                  <a:pt x="3067" y="602"/>
                  <a:pt x="3064" y="600"/>
                </a:cubicBezTo>
                <a:cubicBezTo>
                  <a:pt x="3063" y="604"/>
                  <a:pt x="3065" y="604"/>
                  <a:pt x="3063" y="607"/>
                </a:cubicBezTo>
                <a:cubicBezTo>
                  <a:pt x="3054" y="607"/>
                  <a:pt x="3054" y="607"/>
                  <a:pt x="3054" y="607"/>
                </a:cubicBezTo>
                <a:cubicBezTo>
                  <a:pt x="3052" y="604"/>
                  <a:pt x="3059" y="603"/>
                  <a:pt x="3055" y="602"/>
                </a:cubicBezTo>
                <a:cubicBezTo>
                  <a:pt x="3047" y="602"/>
                  <a:pt x="3052" y="613"/>
                  <a:pt x="3053" y="617"/>
                </a:cubicBezTo>
                <a:cubicBezTo>
                  <a:pt x="3045" y="618"/>
                  <a:pt x="3046" y="610"/>
                  <a:pt x="3039" y="611"/>
                </a:cubicBezTo>
                <a:cubicBezTo>
                  <a:pt x="3039" y="606"/>
                  <a:pt x="3046" y="608"/>
                  <a:pt x="3046" y="604"/>
                </a:cubicBezTo>
                <a:cubicBezTo>
                  <a:pt x="3035" y="602"/>
                  <a:pt x="3027" y="597"/>
                  <a:pt x="3017" y="595"/>
                </a:cubicBezTo>
                <a:cubicBezTo>
                  <a:pt x="3016" y="592"/>
                  <a:pt x="3019" y="592"/>
                  <a:pt x="3018" y="589"/>
                </a:cubicBezTo>
                <a:cubicBezTo>
                  <a:pt x="3013" y="587"/>
                  <a:pt x="3010" y="583"/>
                  <a:pt x="3007" y="580"/>
                </a:cubicBezTo>
                <a:cubicBezTo>
                  <a:pt x="3010" y="579"/>
                  <a:pt x="3019" y="577"/>
                  <a:pt x="3021" y="576"/>
                </a:cubicBezTo>
                <a:cubicBezTo>
                  <a:pt x="3025" y="573"/>
                  <a:pt x="3018" y="569"/>
                  <a:pt x="3016" y="568"/>
                </a:cubicBezTo>
                <a:cubicBezTo>
                  <a:pt x="3018" y="565"/>
                  <a:pt x="3021" y="563"/>
                  <a:pt x="3026" y="563"/>
                </a:cubicBezTo>
                <a:cubicBezTo>
                  <a:pt x="3024" y="561"/>
                  <a:pt x="3022" y="559"/>
                  <a:pt x="3019" y="557"/>
                </a:cubicBezTo>
                <a:cubicBezTo>
                  <a:pt x="3022" y="555"/>
                  <a:pt x="3020" y="553"/>
                  <a:pt x="3021" y="547"/>
                </a:cubicBezTo>
                <a:cubicBezTo>
                  <a:pt x="3040" y="538"/>
                  <a:pt x="3052" y="529"/>
                  <a:pt x="3075" y="527"/>
                </a:cubicBezTo>
                <a:cubicBezTo>
                  <a:pt x="3071" y="522"/>
                  <a:pt x="3061" y="517"/>
                  <a:pt x="3055" y="518"/>
                </a:cubicBezTo>
                <a:cubicBezTo>
                  <a:pt x="3053" y="514"/>
                  <a:pt x="3060" y="517"/>
                  <a:pt x="3058" y="512"/>
                </a:cubicBezTo>
                <a:cubicBezTo>
                  <a:pt x="3047" y="507"/>
                  <a:pt x="3033" y="513"/>
                  <a:pt x="3025" y="508"/>
                </a:cubicBezTo>
                <a:cubicBezTo>
                  <a:pt x="3036" y="503"/>
                  <a:pt x="3047" y="497"/>
                  <a:pt x="3061" y="495"/>
                </a:cubicBezTo>
                <a:cubicBezTo>
                  <a:pt x="3062" y="490"/>
                  <a:pt x="3057" y="491"/>
                  <a:pt x="3053" y="491"/>
                </a:cubicBezTo>
                <a:cubicBezTo>
                  <a:pt x="3052" y="487"/>
                  <a:pt x="3060" y="492"/>
                  <a:pt x="3058" y="487"/>
                </a:cubicBezTo>
                <a:cubicBezTo>
                  <a:pt x="3046" y="490"/>
                  <a:pt x="3031" y="485"/>
                  <a:pt x="3037" y="470"/>
                </a:cubicBezTo>
                <a:cubicBezTo>
                  <a:pt x="3027" y="458"/>
                  <a:pt x="3010" y="459"/>
                  <a:pt x="2995" y="452"/>
                </a:cubicBezTo>
                <a:cubicBezTo>
                  <a:pt x="3000" y="444"/>
                  <a:pt x="2993" y="434"/>
                  <a:pt x="3001" y="430"/>
                </a:cubicBezTo>
                <a:cubicBezTo>
                  <a:pt x="2991" y="417"/>
                  <a:pt x="2959" y="421"/>
                  <a:pt x="2956" y="437"/>
                </a:cubicBezTo>
                <a:cubicBezTo>
                  <a:pt x="2952" y="437"/>
                  <a:pt x="2948" y="437"/>
                  <a:pt x="2946" y="439"/>
                </a:cubicBezTo>
                <a:cubicBezTo>
                  <a:pt x="2942" y="438"/>
                  <a:pt x="2941" y="434"/>
                  <a:pt x="2942" y="428"/>
                </a:cubicBezTo>
                <a:cubicBezTo>
                  <a:pt x="2910" y="421"/>
                  <a:pt x="2874" y="436"/>
                  <a:pt x="2844" y="433"/>
                </a:cubicBezTo>
                <a:cubicBezTo>
                  <a:pt x="2833" y="439"/>
                  <a:pt x="2818" y="442"/>
                  <a:pt x="2817" y="458"/>
                </a:cubicBezTo>
                <a:cubicBezTo>
                  <a:pt x="2817" y="461"/>
                  <a:pt x="2814" y="461"/>
                  <a:pt x="2812" y="462"/>
                </a:cubicBezTo>
                <a:cubicBezTo>
                  <a:pt x="2810" y="467"/>
                  <a:pt x="2816" y="470"/>
                  <a:pt x="2812" y="472"/>
                </a:cubicBezTo>
                <a:cubicBezTo>
                  <a:pt x="2815" y="480"/>
                  <a:pt x="2835" y="473"/>
                  <a:pt x="2830" y="485"/>
                </a:cubicBezTo>
                <a:cubicBezTo>
                  <a:pt x="2823" y="483"/>
                  <a:pt x="2816" y="481"/>
                  <a:pt x="2813" y="481"/>
                </a:cubicBezTo>
                <a:cubicBezTo>
                  <a:pt x="2815" y="491"/>
                  <a:pt x="2827" y="489"/>
                  <a:pt x="2828" y="500"/>
                </a:cubicBezTo>
                <a:cubicBezTo>
                  <a:pt x="2836" y="500"/>
                  <a:pt x="2834" y="493"/>
                  <a:pt x="2839" y="491"/>
                </a:cubicBezTo>
                <a:cubicBezTo>
                  <a:pt x="2845" y="498"/>
                  <a:pt x="2849" y="500"/>
                  <a:pt x="2859" y="496"/>
                </a:cubicBezTo>
                <a:cubicBezTo>
                  <a:pt x="2850" y="494"/>
                  <a:pt x="2852" y="491"/>
                  <a:pt x="2847" y="483"/>
                </a:cubicBezTo>
                <a:cubicBezTo>
                  <a:pt x="2849" y="479"/>
                  <a:pt x="2856" y="483"/>
                  <a:pt x="2858" y="485"/>
                </a:cubicBezTo>
                <a:cubicBezTo>
                  <a:pt x="2866" y="475"/>
                  <a:pt x="2881" y="482"/>
                  <a:pt x="2894" y="479"/>
                </a:cubicBezTo>
                <a:cubicBezTo>
                  <a:pt x="2896" y="483"/>
                  <a:pt x="2898" y="488"/>
                  <a:pt x="2901" y="491"/>
                </a:cubicBezTo>
                <a:cubicBezTo>
                  <a:pt x="2900" y="499"/>
                  <a:pt x="2894" y="501"/>
                  <a:pt x="2885" y="503"/>
                </a:cubicBezTo>
                <a:cubicBezTo>
                  <a:pt x="2886" y="508"/>
                  <a:pt x="2886" y="512"/>
                  <a:pt x="2885" y="516"/>
                </a:cubicBezTo>
                <a:cubicBezTo>
                  <a:pt x="2890" y="515"/>
                  <a:pt x="2897" y="514"/>
                  <a:pt x="2898" y="521"/>
                </a:cubicBezTo>
                <a:cubicBezTo>
                  <a:pt x="2907" y="519"/>
                  <a:pt x="2911" y="522"/>
                  <a:pt x="2919" y="525"/>
                </a:cubicBezTo>
                <a:cubicBezTo>
                  <a:pt x="2920" y="529"/>
                  <a:pt x="2916" y="528"/>
                  <a:pt x="2915" y="530"/>
                </a:cubicBezTo>
                <a:cubicBezTo>
                  <a:pt x="2917" y="533"/>
                  <a:pt x="2918" y="538"/>
                  <a:pt x="2920" y="542"/>
                </a:cubicBezTo>
                <a:cubicBezTo>
                  <a:pt x="2929" y="541"/>
                  <a:pt x="2929" y="541"/>
                  <a:pt x="2929" y="541"/>
                </a:cubicBezTo>
                <a:cubicBezTo>
                  <a:pt x="2928" y="546"/>
                  <a:pt x="2924" y="548"/>
                  <a:pt x="2920" y="550"/>
                </a:cubicBezTo>
                <a:cubicBezTo>
                  <a:pt x="2927" y="550"/>
                  <a:pt x="2942" y="559"/>
                  <a:pt x="2929" y="566"/>
                </a:cubicBezTo>
                <a:cubicBezTo>
                  <a:pt x="2920" y="562"/>
                  <a:pt x="2919" y="559"/>
                  <a:pt x="2917" y="550"/>
                </a:cubicBezTo>
                <a:cubicBezTo>
                  <a:pt x="2911" y="550"/>
                  <a:pt x="2911" y="550"/>
                  <a:pt x="2911" y="550"/>
                </a:cubicBezTo>
                <a:cubicBezTo>
                  <a:pt x="2910" y="553"/>
                  <a:pt x="2911" y="557"/>
                  <a:pt x="2912" y="558"/>
                </a:cubicBezTo>
                <a:cubicBezTo>
                  <a:pt x="2899" y="561"/>
                  <a:pt x="2887" y="558"/>
                  <a:pt x="2882" y="570"/>
                </a:cubicBezTo>
                <a:cubicBezTo>
                  <a:pt x="2874" y="567"/>
                  <a:pt x="2873" y="557"/>
                  <a:pt x="2865" y="555"/>
                </a:cubicBezTo>
                <a:cubicBezTo>
                  <a:pt x="2863" y="557"/>
                  <a:pt x="2856" y="555"/>
                  <a:pt x="2857" y="559"/>
                </a:cubicBezTo>
                <a:cubicBezTo>
                  <a:pt x="2861" y="560"/>
                  <a:pt x="2861" y="557"/>
                  <a:pt x="2865" y="558"/>
                </a:cubicBezTo>
                <a:cubicBezTo>
                  <a:pt x="2867" y="561"/>
                  <a:pt x="2865" y="566"/>
                  <a:pt x="2872" y="567"/>
                </a:cubicBezTo>
                <a:cubicBezTo>
                  <a:pt x="2872" y="571"/>
                  <a:pt x="2865" y="568"/>
                  <a:pt x="2865" y="572"/>
                </a:cubicBezTo>
                <a:cubicBezTo>
                  <a:pt x="2865" y="581"/>
                  <a:pt x="2875" y="580"/>
                  <a:pt x="2879" y="583"/>
                </a:cubicBezTo>
                <a:cubicBezTo>
                  <a:pt x="2881" y="588"/>
                  <a:pt x="2874" y="586"/>
                  <a:pt x="2873" y="590"/>
                </a:cubicBezTo>
                <a:cubicBezTo>
                  <a:pt x="2868" y="589"/>
                  <a:pt x="2866" y="584"/>
                  <a:pt x="2859" y="585"/>
                </a:cubicBezTo>
                <a:cubicBezTo>
                  <a:pt x="2864" y="590"/>
                  <a:pt x="2863" y="590"/>
                  <a:pt x="2861" y="597"/>
                </a:cubicBezTo>
                <a:cubicBezTo>
                  <a:pt x="2869" y="605"/>
                  <a:pt x="2880" y="603"/>
                  <a:pt x="2891" y="608"/>
                </a:cubicBezTo>
                <a:cubicBezTo>
                  <a:pt x="2887" y="613"/>
                  <a:pt x="2875" y="607"/>
                  <a:pt x="2871" y="610"/>
                </a:cubicBezTo>
                <a:cubicBezTo>
                  <a:pt x="2867" y="609"/>
                  <a:pt x="2872" y="607"/>
                  <a:pt x="2871" y="605"/>
                </a:cubicBezTo>
                <a:cubicBezTo>
                  <a:pt x="2867" y="604"/>
                  <a:pt x="2865" y="607"/>
                  <a:pt x="2864" y="610"/>
                </a:cubicBezTo>
                <a:cubicBezTo>
                  <a:pt x="2865" y="614"/>
                  <a:pt x="2869" y="615"/>
                  <a:pt x="2870" y="618"/>
                </a:cubicBezTo>
                <a:cubicBezTo>
                  <a:pt x="2860" y="623"/>
                  <a:pt x="2849" y="624"/>
                  <a:pt x="2842" y="617"/>
                </a:cubicBezTo>
                <a:cubicBezTo>
                  <a:pt x="2841" y="614"/>
                  <a:pt x="2847" y="616"/>
                  <a:pt x="2848" y="615"/>
                </a:cubicBezTo>
                <a:cubicBezTo>
                  <a:pt x="2848" y="611"/>
                  <a:pt x="2841" y="614"/>
                  <a:pt x="2843" y="607"/>
                </a:cubicBezTo>
                <a:cubicBezTo>
                  <a:pt x="2835" y="608"/>
                  <a:pt x="2835" y="608"/>
                  <a:pt x="2835" y="608"/>
                </a:cubicBezTo>
                <a:cubicBezTo>
                  <a:pt x="2834" y="613"/>
                  <a:pt x="2837" y="613"/>
                  <a:pt x="2834" y="616"/>
                </a:cubicBezTo>
                <a:cubicBezTo>
                  <a:pt x="2834" y="620"/>
                  <a:pt x="2838" y="622"/>
                  <a:pt x="2837" y="628"/>
                </a:cubicBezTo>
                <a:cubicBezTo>
                  <a:pt x="2830" y="628"/>
                  <a:pt x="2828" y="624"/>
                  <a:pt x="2824" y="622"/>
                </a:cubicBezTo>
                <a:cubicBezTo>
                  <a:pt x="2827" y="619"/>
                  <a:pt x="2831" y="617"/>
                  <a:pt x="2832" y="613"/>
                </a:cubicBezTo>
                <a:cubicBezTo>
                  <a:pt x="2824" y="612"/>
                  <a:pt x="2814" y="612"/>
                  <a:pt x="2813" y="603"/>
                </a:cubicBezTo>
                <a:cubicBezTo>
                  <a:pt x="2803" y="604"/>
                  <a:pt x="2803" y="604"/>
                  <a:pt x="2803" y="604"/>
                </a:cubicBezTo>
                <a:cubicBezTo>
                  <a:pt x="2803" y="606"/>
                  <a:pt x="2805" y="606"/>
                  <a:pt x="2805" y="609"/>
                </a:cubicBezTo>
                <a:cubicBezTo>
                  <a:pt x="2789" y="611"/>
                  <a:pt x="2768" y="607"/>
                  <a:pt x="2754" y="615"/>
                </a:cubicBezTo>
                <a:cubicBezTo>
                  <a:pt x="2757" y="621"/>
                  <a:pt x="2765" y="626"/>
                  <a:pt x="2770" y="624"/>
                </a:cubicBezTo>
                <a:cubicBezTo>
                  <a:pt x="2773" y="620"/>
                  <a:pt x="2769" y="619"/>
                  <a:pt x="2773" y="616"/>
                </a:cubicBezTo>
                <a:cubicBezTo>
                  <a:pt x="2776" y="616"/>
                  <a:pt x="2788" y="621"/>
                  <a:pt x="2778" y="622"/>
                </a:cubicBezTo>
                <a:cubicBezTo>
                  <a:pt x="2780" y="625"/>
                  <a:pt x="2787" y="623"/>
                  <a:pt x="2788" y="626"/>
                </a:cubicBezTo>
                <a:cubicBezTo>
                  <a:pt x="2785" y="629"/>
                  <a:pt x="2779" y="628"/>
                  <a:pt x="2780" y="634"/>
                </a:cubicBezTo>
                <a:cubicBezTo>
                  <a:pt x="2774" y="635"/>
                  <a:pt x="2774" y="628"/>
                  <a:pt x="2767" y="631"/>
                </a:cubicBezTo>
                <a:cubicBezTo>
                  <a:pt x="2770" y="636"/>
                  <a:pt x="2776" y="637"/>
                  <a:pt x="2775" y="643"/>
                </a:cubicBezTo>
                <a:cubicBezTo>
                  <a:pt x="2767" y="645"/>
                  <a:pt x="2760" y="648"/>
                  <a:pt x="2755" y="654"/>
                </a:cubicBezTo>
                <a:cubicBezTo>
                  <a:pt x="2750" y="654"/>
                  <a:pt x="2750" y="649"/>
                  <a:pt x="2744" y="650"/>
                </a:cubicBezTo>
                <a:cubicBezTo>
                  <a:pt x="2743" y="651"/>
                  <a:pt x="2741" y="652"/>
                  <a:pt x="2739" y="654"/>
                </a:cubicBezTo>
                <a:cubicBezTo>
                  <a:pt x="2740" y="666"/>
                  <a:pt x="2759" y="659"/>
                  <a:pt x="2760" y="672"/>
                </a:cubicBezTo>
                <a:cubicBezTo>
                  <a:pt x="2770" y="671"/>
                  <a:pt x="2770" y="671"/>
                  <a:pt x="2770" y="671"/>
                </a:cubicBezTo>
                <a:cubicBezTo>
                  <a:pt x="2769" y="670"/>
                  <a:pt x="2768" y="669"/>
                  <a:pt x="2768" y="667"/>
                </a:cubicBezTo>
                <a:cubicBezTo>
                  <a:pt x="2774" y="666"/>
                  <a:pt x="2773" y="671"/>
                  <a:pt x="2777" y="672"/>
                </a:cubicBezTo>
                <a:cubicBezTo>
                  <a:pt x="2782" y="673"/>
                  <a:pt x="2783" y="670"/>
                  <a:pt x="2789" y="671"/>
                </a:cubicBezTo>
                <a:cubicBezTo>
                  <a:pt x="2788" y="669"/>
                  <a:pt x="2787" y="667"/>
                  <a:pt x="2786" y="665"/>
                </a:cubicBezTo>
                <a:cubicBezTo>
                  <a:pt x="2806" y="678"/>
                  <a:pt x="2842" y="668"/>
                  <a:pt x="2859" y="670"/>
                </a:cubicBezTo>
                <a:cubicBezTo>
                  <a:pt x="2858" y="667"/>
                  <a:pt x="2862" y="668"/>
                  <a:pt x="2862" y="666"/>
                </a:cubicBezTo>
                <a:cubicBezTo>
                  <a:pt x="2899" y="662"/>
                  <a:pt x="2940" y="668"/>
                  <a:pt x="2978" y="661"/>
                </a:cubicBezTo>
                <a:cubicBezTo>
                  <a:pt x="2982" y="661"/>
                  <a:pt x="2983" y="664"/>
                  <a:pt x="2986" y="666"/>
                </a:cubicBezTo>
                <a:cubicBezTo>
                  <a:pt x="3011" y="662"/>
                  <a:pt x="3020" y="675"/>
                  <a:pt x="3044" y="671"/>
                </a:cubicBezTo>
                <a:cubicBezTo>
                  <a:pt x="3045" y="677"/>
                  <a:pt x="3037" y="675"/>
                  <a:pt x="3038" y="681"/>
                </a:cubicBezTo>
                <a:cubicBezTo>
                  <a:pt x="3035" y="681"/>
                  <a:pt x="3036" y="677"/>
                  <a:pt x="3033" y="679"/>
                </a:cubicBezTo>
                <a:cubicBezTo>
                  <a:pt x="3026" y="689"/>
                  <a:pt x="3037" y="704"/>
                  <a:pt x="3050" y="695"/>
                </a:cubicBezTo>
                <a:cubicBezTo>
                  <a:pt x="3048" y="693"/>
                  <a:pt x="3045" y="691"/>
                  <a:pt x="3039" y="692"/>
                </a:cubicBezTo>
                <a:cubicBezTo>
                  <a:pt x="3038" y="686"/>
                  <a:pt x="3039" y="683"/>
                  <a:pt x="3041" y="680"/>
                </a:cubicBezTo>
                <a:cubicBezTo>
                  <a:pt x="3047" y="679"/>
                  <a:pt x="3050" y="682"/>
                  <a:pt x="3053" y="678"/>
                </a:cubicBezTo>
                <a:cubicBezTo>
                  <a:pt x="3055" y="678"/>
                  <a:pt x="3052" y="679"/>
                  <a:pt x="3053" y="682"/>
                </a:cubicBezTo>
                <a:cubicBezTo>
                  <a:pt x="3056" y="681"/>
                  <a:pt x="3060" y="677"/>
                  <a:pt x="3062" y="680"/>
                </a:cubicBezTo>
                <a:cubicBezTo>
                  <a:pt x="3064" y="687"/>
                  <a:pt x="3058" y="688"/>
                  <a:pt x="3058" y="694"/>
                </a:cubicBezTo>
                <a:cubicBezTo>
                  <a:pt x="3063" y="694"/>
                  <a:pt x="3066" y="691"/>
                  <a:pt x="3072" y="692"/>
                </a:cubicBezTo>
                <a:cubicBezTo>
                  <a:pt x="3072" y="696"/>
                  <a:pt x="3070" y="697"/>
                  <a:pt x="3070" y="701"/>
                </a:cubicBezTo>
                <a:cubicBezTo>
                  <a:pt x="3062" y="702"/>
                  <a:pt x="3056" y="698"/>
                  <a:pt x="3053" y="705"/>
                </a:cubicBezTo>
                <a:cubicBezTo>
                  <a:pt x="3051" y="705"/>
                  <a:pt x="3052" y="701"/>
                  <a:pt x="3050" y="701"/>
                </a:cubicBezTo>
                <a:cubicBezTo>
                  <a:pt x="3044" y="702"/>
                  <a:pt x="3047" y="706"/>
                  <a:pt x="3047" y="709"/>
                </a:cubicBezTo>
                <a:lnTo>
                  <a:pt x="3113" y="709"/>
                </a:lnTo>
                <a:close/>
                <a:moveTo>
                  <a:pt x="2790" y="642"/>
                </a:moveTo>
                <a:cubicBezTo>
                  <a:pt x="2787" y="641"/>
                  <a:pt x="2782" y="642"/>
                  <a:pt x="2783" y="637"/>
                </a:cubicBezTo>
                <a:cubicBezTo>
                  <a:pt x="2787" y="637"/>
                  <a:pt x="2791" y="637"/>
                  <a:pt x="2790" y="642"/>
                </a:cubicBezTo>
                <a:close/>
                <a:moveTo>
                  <a:pt x="3006" y="509"/>
                </a:moveTo>
                <a:cubicBezTo>
                  <a:pt x="3006" y="504"/>
                  <a:pt x="3018" y="505"/>
                  <a:pt x="3018" y="510"/>
                </a:cubicBezTo>
                <a:cubicBezTo>
                  <a:pt x="3013" y="511"/>
                  <a:pt x="3012" y="508"/>
                  <a:pt x="3006" y="509"/>
                </a:cubicBezTo>
                <a:close/>
                <a:moveTo>
                  <a:pt x="2912" y="514"/>
                </a:moveTo>
                <a:cubicBezTo>
                  <a:pt x="2916" y="512"/>
                  <a:pt x="2916" y="506"/>
                  <a:pt x="2921" y="504"/>
                </a:cubicBezTo>
                <a:cubicBezTo>
                  <a:pt x="2922" y="504"/>
                  <a:pt x="2930" y="508"/>
                  <a:pt x="2933" y="503"/>
                </a:cubicBezTo>
                <a:cubicBezTo>
                  <a:pt x="2936" y="515"/>
                  <a:pt x="2919" y="520"/>
                  <a:pt x="2912" y="514"/>
                </a:cubicBezTo>
                <a:close/>
                <a:moveTo>
                  <a:pt x="2957" y="510"/>
                </a:moveTo>
                <a:cubicBezTo>
                  <a:pt x="2953" y="510"/>
                  <a:pt x="2953" y="510"/>
                  <a:pt x="2953" y="510"/>
                </a:cubicBezTo>
                <a:cubicBezTo>
                  <a:pt x="2954" y="504"/>
                  <a:pt x="2941" y="512"/>
                  <a:pt x="2941" y="505"/>
                </a:cubicBezTo>
                <a:cubicBezTo>
                  <a:pt x="2945" y="500"/>
                  <a:pt x="2950" y="505"/>
                  <a:pt x="2957" y="503"/>
                </a:cubicBezTo>
                <a:cubicBezTo>
                  <a:pt x="2957" y="508"/>
                  <a:pt x="2960" y="507"/>
                  <a:pt x="2957" y="510"/>
                </a:cubicBezTo>
                <a:close/>
                <a:moveTo>
                  <a:pt x="2968" y="543"/>
                </a:moveTo>
                <a:cubicBezTo>
                  <a:pt x="2969" y="550"/>
                  <a:pt x="2969" y="550"/>
                  <a:pt x="2969" y="550"/>
                </a:cubicBezTo>
                <a:cubicBezTo>
                  <a:pt x="2967" y="552"/>
                  <a:pt x="2959" y="553"/>
                  <a:pt x="2959" y="549"/>
                </a:cubicBezTo>
                <a:cubicBezTo>
                  <a:pt x="2961" y="549"/>
                  <a:pt x="2963" y="549"/>
                  <a:pt x="2963" y="548"/>
                </a:cubicBezTo>
                <a:cubicBezTo>
                  <a:pt x="2955" y="547"/>
                  <a:pt x="2947" y="547"/>
                  <a:pt x="2941" y="543"/>
                </a:cubicBezTo>
                <a:cubicBezTo>
                  <a:pt x="2951" y="546"/>
                  <a:pt x="2958" y="542"/>
                  <a:pt x="2968" y="543"/>
                </a:cubicBezTo>
                <a:close/>
                <a:moveTo>
                  <a:pt x="2973" y="559"/>
                </a:moveTo>
                <a:cubicBezTo>
                  <a:pt x="2969" y="561"/>
                  <a:pt x="2970" y="558"/>
                  <a:pt x="2966" y="558"/>
                </a:cubicBezTo>
                <a:cubicBezTo>
                  <a:pt x="2965" y="554"/>
                  <a:pt x="2976" y="554"/>
                  <a:pt x="2973" y="559"/>
                </a:cubicBezTo>
                <a:close/>
                <a:moveTo>
                  <a:pt x="2974" y="507"/>
                </a:moveTo>
                <a:cubicBezTo>
                  <a:pt x="2970" y="509"/>
                  <a:pt x="2963" y="512"/>
                  <a:pt x="2961" y="506"/>
                </a:cubicBezTo>
                <a:cubicBezTo>
                  <a:pt x="2964" y="503"/>
                  <a:pt x="2972" y="503"/>
                  <a:pt x="2974" y="507"/>
                </a:cubicBezTo>
                <a:close/>
                <a:moveTo>
                  <a:pt x="2987" y="567"/>
                </a:moveTo>
                <a:cubicBezTo>
                  <a:pt x="2982" y="566"/>
                  <a:pt x="2984" y="571"/>
                  <a:pt x="2982" y="573"/>
                </a:cubicBezTo>
                <a:cubicBezTo>
                  <a:pt x="2974" y="570"/>
                  <a:pt x="2972" y="571"/>
                  <a:pt x="2964" y="568"/>
                </a:cubicBezTo>
                <a:cubicBezTo>
                  <a:pt x="2969" y="563"/>
                  <a:pt x="2982" y="560"/>
                  <a:pt x="2987" y="567"/>
                </a:cubicBezTo>
                <a:close/>
                <a:moveTo>
                  <a:pt x="2994" y="567"/>
                </a:moveTo>
                <a:cubicBezTo>
                  <a:pt x="2992" y="567"/>
                  <a:pt x="2992" y="568"/>
                  <a:pt x="2990" y="568"/>
                </a:cubicBezTo>
                <a:cubicBezTo>
                  <a:pt x="2989" y="566"/>
                  <a:pt x="2988" y="566"/>
                  <a:pt x="2988" y="563"/>
                </a:cubicBezTo>
                <a:cubicBezTo>
                  <a:pt x="2992" y="562"/>
                  <a:pt x="2993" y="565"/>
                  <a:pt x="2994" y="567"/>
                </a:cubicBezTo>
                <a:close/>
                <a:moveTo>
                  <a:pt x="3003" y="588"/>
                </a:moveTo>
                <a:cubicBezTo>
                  <a:pt x="2994" y="590"/>
                  <a:pt x="2986" y="590"/>
                  <a:pt x="2980" y="592"/>
                </a:cubicBezTo>
                <a:cubicBezTo>
                  <a:pt x="2981" y="594"/>
                  <a:pt x="2984" y="594"/>
                  <a:pt x="2984" y="597"/>
                </a:cubicBezTo>
                <a:cubicBezTo>
                  <a:pt x="2979" y="601"/>
                  <a:pt x="2970" y="603"/>
                  <a:pt x="2968" y="595"/>
                </a:cubicBezTo>
                <a:cubicBezTo>
                  <a:pt x="2973" y="584"/>
                  <a:pt x="2989" y="576"/>
                  <a:pt x="3003" y="581"/>
                </a:cubicBezTo>
                <a:cubicBezTo>
                  <a:pt x="2996" y="582"/>
                  <a:pt x="3004" y="585"/>
                  <a:pt x="3003" y="588"/>
                </a:cubicBezTo>
                <a:close/>
                <a:moveTo>
                  <a:pt x="3047" y="671"/>
                </a:moveTo>
                <a:cubicBezTo>
                  <a:pt x="3053" y="672"/>
                  <a:pt x="3052" y="671"/>
                  <a:pt x="3058" y="671"/>
                </a:cubicBezTo>
                <a:cubicBezTo>
                  <a:pt x="3058" y="677"/>
                  <a:pt x="3048" y="675"/>
                  <a:pt x="3047" y="671"/>
                </a:cubicBezTo>
                <a:close/>
                <a:moveTo>
                  <a:pt x="3057" y="625"/>
                </a:moveTo>
                <a:cubicBezTo>
                  <a:pt x="3055" y="632"/>
                  <a:pt x="3047" y="633"/>
                  <a:pt x="3048" y="640"/>
                </a:cubicBezTo>
                <a:cubicBezTo>
                  <a:pt x="3045" y="642"/>
                  <a:pt x="3040" y="642"/>
                  <a:pt x="3035" y="642"/>
                </a:cubicBezTo>
                <a:cubicBezTo>
                  <a:pt x="3032" y="643"/>
                  <a:pt x="3036" y="649"/>
                  <a:pt x="3033" y="650"/>
                </a:cubicBezTo>
                <a:cubicBezTo>
                  <a:pt x="3031" y="643"/>
                  <a:pt x="3021" y="645"/>
                  <a:pt x="3019" y="637"/>
                </a:cubicBezTo>
                <a:cubicBezTo>
                  <a:pt x="3035" y="634"/>
                  <a:pt x="3041" y="628"/>
                  <a:pt x="3057" y="625"/>
                </a:cubicBezTo>
                <a:close/>
                <a:moveTo>
                  <a:pt x="2603" y="709"/>
                </a:moveTo>
                <a:cubicBezTo>
                  <a:pt x="2604" y="707"/>
                  <a:pt x="2606" y="705"/>
                  <a:pt x="2606" y="703"/>
                </a:cubicBezTo>
                <a:cubicBezTo>
                  <a:pt x="2603" y="697"/>
                  <a:pt x="2590" y="697"/>
                  <a:pt x="2586" y="704"/>
                </a:cubicBezTo>
                <a:cubicBezTo>
                  <a:pt x="2577" y="701"/>
                  <a:pt x="2563" y="696"/>
                  <a:pt x="2556" y="704"/>
                </a:cubicBezTo>
                <a:cubicBezTo>
                  <a:pt x="2559" y="705"/>
                  <a:pt x="2562" y="707"/>
                  <a:pt x="2565" y="709"/>
                </a:cubicBezTo>
                <a:lnTo>
                  <a:pt x="2603" y="709"/>
                </a:lnTo>
                <a:close/>
                <a:moveTo>
                  <a:pt x="2689" y="676"/>
                </a:moveTo>
                <a:cubicBezTo>
                  <a:pt x="2693" y="669"/>
                  <a:pt x="2704" y="684"/>
                  <a:pt x="2708" y="677"/>
                </a:cubicBezTo>
                <a:cubicBezTo>
                  <a:pt x="2702" y="675"/>
                  <a:pt x="2698" y="672"/>
                  <a:pt x="2696" y="665"/>
                </a:cubicBezTo>
                <a:cubicBezTo>
                  <a:pt x="2687" y="664"/>
                  <a:pt x="2677" y="669"/>
                  <a:pt x="2675" y="662"/>
                </a:cubicBezTo>
                <a:cubicBezTo>
                  <a:pt x="2670" y="665"/>
                  <a:pt x="2673" y="673"/>
                  <a:pt x="2671" y="678"/>
                </a:cubicBezTo>
                <a:cubicBezTo>
                  <a:pt x="2667" y="686"/>
                  <a:pt x="2656" y="684"/>
                  <a:pt x="2654" y="677"/>
                </a:cubicBezTo>
                <a:cubicBezTo>
                  <a:pt x="2650" y="677"/>
                  <a:pt x="2650" y="680"/>
                  <a:pt x="2650" y="684"/>
                </a:cubicBezTo>
                <a:cubicBezTo>
                  <a:pt x="2654" y="686"/>
                  <a:pt x="2663" y="683"/>
                  <a:pt x="2664" y="690"/>
                </a:cubicBezTo>
                <a:cubicBezTo>
                  <a:pt x="2677" y="689"/>
                  <a:pt x="2689" y="686"/>
                  <a:pt x="2700" y="685"/>
                </a:cubicBezTo>
                <a:cubicBezTo>
                  <a:pt x="2697" y="682"/>
                  <a:pt x="2693" y="679"/>
                  <a:pt x="2689" y="676"/>
                </a:cubicBezTo>
                <a:close/>
                <a:moveTo>
                  <a:pt x="2462" y="636"/>
                </a:moveTo>
                <a:cubicBezTo>
                  <a:pt x="2458" y="643"/>
                  <a:pt x="2451" y="636"/>
                  <a:pt x="2444" y="641"/>
                </a:cubicBezTo>
                <a:cubicBezTo>
                  <a:pt x="2444" y="648"/>
                  <a:pt x="2463" y="648"/>
                  <a:pt x="2460" y="642"/>
                </a:cubicBezTo>
                <a:cubicBezTo>
                  <a:pt x="2463" y="642"/>
                  <a:pt x="2458" y="646"/>
                  <a:pt x="2464" y="644"/>
                </a:cubicBezTo>
                <a:cubicBezTo>
                  <a:pt x="2465" y="640"/>
                  <a:pt x="2462" y="641"/>
                  <a:pt x="2462" y="636"/>
                </a:cubicBezTo>
                <a:close/>
                <a:moveTo>
                  <a:pt x="2061" y="619"/>
                </a:moveTo>
                <a:cubicBezTo>
                  <a:pt x="2059" y="606"/>
                  <a:pt x="2034" y="602"/>
                  <a:pt x="2027" y="612"/>
                </a:cubicBezTo>
                <a:cubicBezTo>
                  <a:pt x="2028" y="629"/>
                  <a:pt x="2054" y="623"/>
                  <a:pt x="2061" y="619"/>
                </a:cubicBezTo>
                <a:close/>
                <a:moveTo>
                  <a:pt x="2738" y="558"/>
                </a:moveTo>
                <a:cubicBezTo>
                  <a:pt x="2737" y="551"/>
                  <a:pt x="2732" y="546"/>
                  <a:pt x="2734" y="540"/>
                </a:cubicBezTo>
                <a:cubicBezTo>
                  <a:pt x="2727" y="539"/>
                  <a:pt x="2726" y="529"/>
                  <a:pt x="2715" y="532"/>
                </a:cubicBezTo>
                <a:cubicBezTo>
                  <a:pt x="2716" y="547"/>
                  <a:pt x="2705" y="553"/>
                  <a:pt x="2696" y="554"/>
                </a:cubicBezTo>
                <a:cubicBezTo>
                  <a:pt x="2700" y="561"/>
                  <a:pt x="2694" y="562"/>
                  <a:pt x="2691" y="565"/>
                </a:cubicBezTo>
                <a:cubicBezTo>
                  <a:pt x="2692" y="569"/>
                  <a:pt x="2698" y="562"/>
                  <a:pt x="2699" y="568"/>
                </a:cubicBezTo>
                <a:cubicBezTo>
                  <a:pt x="2703" y="567"/>
                  <a:pt x="2699" y="565"/>
                  <a:pt x="2704" y="563"/>
                </a:cubicBezTo>
                <a:cubicBezTo>
                  <a:pt x="2705" y="560"/>
                  <a:pt x="2701" y="562"/>
                  <a:pt x="2701" y="559"/>
                </a:cubicBezTo>
                <a:cubicBezTo>
                  <a:pt x="2711" y="555"/>
                  <a:pt x="2714" y="559"/>
                  <a:pt x="2711" y="564"/>
                </a:cubicBezTo>
                <a:cubicBezTo>
                  <a:pt x="2713" y="566"/>
                  <a:pt x="2720" y="563"/>
                  <a:pt x="2720" y="559"/>
                </a:cubicBezTo>
                <a:cubicBezTo>
                  <a:pt x="2726" y="562"/>
                  <a:pt x="2731" y="555"/>
                  <a:pt x="2738" y="558"/>
                </a:cubicBezTo>
                <a:close/>
                <a:moveTo>
                  <a:pt x="2672" y="553"/>
                </a:moveTo>
                <a:cubicBezTo>
                  <a:pt x="2672" y="550"/>
                  <a:pt x="2674" y="550"/>
                  <a:pt x="2676" y="550"/>
                </a:cubicBezTo>
                <a:cubicBezTo>
                  <a:pt x="2675" y="546"/>
                  <a:pt x="2668" y="551"/>
                  <a:pt x="2668" y="546"/>
                </a:cubicBezTo>
                <a:cubicBezTo>
                  <a:pt x="2668" y="543"/>
                  <a:pt x="2673" y="543"/>
                  <a:pt x="2676" y="543"/>
                </a:cubicBezTo>
                <a:cubicBezTo>
                  <a:pt x="2675" y="541"/>
                  <a:pt x="2675" y="538"/>
                  <a:pt x="2673" y="536"/>
                </a:cubicBezTo>
                <a:cubicBezTo>
                  <a:pt x="2663" y="540"/>
                  <a:pt x="2666" y="536"/>
                  <a:pt x="2655" y="536"/>
                </a:cubicBezTo>
                <a:cubicBezTo>
                  <a:pt x="2654" y="538"/>
                  <a:pt x="2652" y="540"/>
                  <a:pt x="2653" y="545"/>
                </a:cubicBezTo>
                <a:cubicBezTo>
                  <a:pt x="2648" y="546"/>
                  <a:pt x="2649" y="541"/>
                  <a:pt x="2647" y="537"/>
                </a:cubicBezTo>
                <a:cubicBezTo>
                  <a:pt x="2637" y="539"/>
                  <a:pt x="2634" y="528"/>
                  <a:pt x="2624" y="532"/>
                </a:cubicBezTo>
                <a:cubicBezTo>
                  <a:pt x="2627" y="544"/>
                  <a:pt x="2618" y="544"/>
                  <a:pt x="2614" y="552"/>
                </a:cubicBezTo>
                <a:cubicBezTo>
                  <a:pt x="2631" y="550"/>
                  <a:pt x="2648" y="556"/>
                  <a:pt x="2666" y="550"/>
                </a:cubicBezTo>
                <a:cubicBezTo>
                  <a:pt x="2661" y="552"/>
                  <a:pt x="2661" y="555"/>
                  <a:pt x="2661" y="559"/>
                </a:cubicBezTo>
                <a:cubicBezTo>
                  <a:pt x="2654" y="560"/>
                  <a:pt x="2662" y="555"/>
                  <a:pt x="2658" y="555"/>
                </a:cubicBezTo>
                <a:cubicBezTo>
                  <a:pt x="2654" y="555"/>
                  <a:pt x="2654" y="559"/>
                  <a:pt x="2653" y="562"/>
                </a:cubicBezTo>
                <a:cubicBezTo>
                  <a:pt x="2647" y="561"/>
                  <a:pt x="2639" y="557"/>
                  <a:pt x="2639" y="565"/>
                </a:cubicBezTo>
                <a:cubicBezTo>
                  <a:pt x="2652" y="564"/>
                  <a:pt x="2661" y="568"/>
                  <a:pt x="2667" y="579"/>
                </a:cubicBezTo>
                <a:cubicBezTo>
                  <a:pt x="2672" y="576"/>
                  <a:pt x="2681" y="577"/>
                  <a:pt x="2688" y="576"/>
                </a:cubicBezTo>
                <a:cubicBezTo>
                  <a:pt x="2689" y="568"/>
                  <a:pt x="2681" y="560"/>
                  <a:pt x="2687" y="556"/>
                </a:cubicBezTo>
                <a:cubicBezTo>
                  <a:pt x="2681" y="557"/>
                  <a:pt x="2678" y="553"/>
                  <a:pt x="2672" y="553"/>
                </a:cubicBezTo>
                <a:close/>
                <a:moveTo>
                  <a:pt x="589" y="380"/>
                </a:moveTo>
                <a:cubicBezTo>
                  <a:pt x="588" y="379"/>
                  <a:pt x="587" y="377"/>
                  <a:pt x="587" y="375"/>
                </a:cubicBezTo>
                <a:cubicBezTo>
                  <a:pt x="583" y="375"/>
                  <a:pt x="577" y="374"/>
                  <a:pt x="575" y="377"/>
                </a:cubicBezTo>
                <a:cubicBezTo>
                  <a:pt x="579" y="381"/>
                  <a:pt x="584" y="386"/>
                  <a:pt x="589" y="380"/>
                </a:cubicBezTo>
                <a:close/>
                <a:moveTo>
                  <a:pt x="647" y="284"/>
                </a:moveTo>
                <a:cubicBezTo>
                  <a:pt x="644" y="291"/>
                  <a:pt x="645" y="295"/>
                  <a:pt x="645" y="306"/>
                </a:cubicBezTo>
                <a:cubicBezTo>
                  <a:pt x="658" y="306"/>
                  <a:pt x="680" y="322"/>
                  <a:pt x="661" y="331"/>
                </a:cubicBezTo>
                <a:cubicBezTo>
                  <a:pt x="660" y="336"/>
                  <a:pt x="669" y="329"/>
                  <a:pt x="668" y="337"/>
                </a:cubicBezTo>
                <a:cubicBezTo>
                  <a:pt x="664" y="339"/>
                  <a:pt x="667" y="333"/>
                  <a:pt x="663" y="335"/>
                </a:cubicBezTo>
                <a:cubicBezTo>
                  <a:pt x="660" y="338"/>
                  <a:pt x="661" y="345"/>
                  <a:pt x="655" y="345"/>
                </a:cubicBezTo>
                <a:cubicBezTo>
                  <a:pt x="656" y="353"/>
                  <a:pt x="667" y="351"/>
                  <a:pt x="668" y="359"/>
                </a:cubicBezTo>
                <a:cubicBezTo>
                  <a:pt x="675" y="358"/>
                  <a:pt x="681" y="354"/>
                  <a:pt x="688" y="357"/>
                </a:cubicBezTo>
                <a:cubicBezTo>
                  <a:pt x="684" y="349"/>
                  <a:pt x="673" y="356"/>
                  <a:pt x="669" y="348"/>
                </a:cubicBezTo>
                <a:cubicBezTo>
                  <a:pt x="669" y="347"/>
                  <a:pt x="672" y="347"/>
                  <a:pt x="671" y="344"/>
                </a:cubicBezTo>
                <a:cubicBezTo>
                  <a:pt x="680" y="347"/>
                  <a:pt x="684" y="353"/>
                  <a:pt x="694" y="350"/>
                </a:cubicBezTo>
                <a:cubicBezTo>
                  <a:pt x="688" y="348"/>
                  <a:pt x="690" y="338"/>
                  <a:pt x="683" y="337"/>
                </a:cubicBezTo>
                <a:cubicBezTo>
                  <a:pt x="685" y="331"/>
                  <a:pt x="696" y="332"/>
                  <a:pt x="703" y="330"/>
                </a:cubicBezTo>
                <a:cubicBezTo>
                  <a:pt x="700" y="327"/>
                  <a:pt x="694" y="327"/>
                  <a:pt x="692" y="323"/>
                </a:cubicBezTo>
                <a:cubicBezTo>
                  <a:pt x="693" y="321"/>
                  <a:pt x="696" y="321"/>
                  <a:pt x="698" y="320"/>
                </a:cubicBezTo>
                <a:cubicBezTo>
                  <a:pt x="699" y="317"/>
                  <a:pt x="694" y="319"/>
                  <a:pt x="692" y="319"/>
                </a:cubicBezTo>
                <a:cubicBezTo>
                  <a:pt x="692" y="312"/>
                  <a:pt x="693" y="310"/>
                  <a:pt x="692" y="300"/>
                </a:cubicBezTo>
                <a:cubicBezTo>
                  <a:pt x="685" y="299"/>
                  <a:pt x="678" y="296"/>
                  <a:pt x="672" y="301"/>
                </a:cubicBezTo>
                <a:cubicBezTo>
                  <a:pt x="680" y="307"/>
                  <a:pt x="665" y="307"/>
                  <a:pt x="661" y="304"/>
                </a:cubicBezTo>
                <a:cubicBezTo>
                  <a:pt x="663" y="302"/>
                  <a:pt x="663" y="297"/>
                  <a:pt x="668" y="298"/>
                </a:cubicBezTo>
                <a:cubicBezTo>
                  <a:pt x="660" y="295"/>
                  <a:pt x="668" y="294"/>
                  <a:pt x="669" y="289"/>
                </a:cubicBezTo>
                <a:cubicBezTo>
                  <a:pt x="667" y="285"/>
                  <a:pt x="662" y="284"/>
                  <a:pt x="660" y="281"/>
                </a:cubicBezTo>
                <a:cubicBezTo>
                  <a:pt x="656" y="282"/>
                  <a:pt x="653" y="285"/>
                  <a:pt x="647" y="284"/>
                </a:cubicBezTo>
                <a:close/>
                <a:moveTo>
                  <a:pt x="863" y="285"/>
                </a:moveTo>
                <a:cubicBezTo>
                  <a:pt x="859" y="285"/>
                  <a:pt x="857" y="282"/>
                  <a:pt x="851" y="283"/>
                </a:cubicBezTo>
                <a:cubicBezTo>
                  <a:pt x="856" y="277"/>
                  <a:pt x="853" y="273"/>
                  <a:pt x="850" y="266"/>
                </a:cubicBezTo>
                <a:cubicBezTo>
                  <a:pt x="845" y="265"/>
                  <a:pt x="846" y="269"/>
                  <a:pt x="844" y="270"/>
                </a:cubicBezTo>
                <a:cubicBezTo>
                  <a:pt x="843" y="267"/>
                  <a:pt x="838" y="266"/>
                  <a:pt x="836" y="269"/>
                </a:cubicBezTo>
                <a:cubicBezTo>
                  <a:pt x="836" y="265"/>
                  <a:pt x="834" y="263"/>
                  <a:pt x="834" y="260"/>
                </a:cubicBezTo>
                <a:cubicBezTo>
                  <a:pt x="828" y="260"/>
                  <a:pt x="825" y="257"/>
                  <a:pt x="819" y="258"/>
                </a:cubicBezTo>
                <a:cubicBezTo>
                  <a:pt x="818" y="263"/>
                  <a:pt x="813" y="265"/>
                  <a:pt x="811" y="269"/>
                </a:cubicBezTo>
                <a:cubicBezTo>
                  <a:pt x="812" y="275"/>
                  <a:pt x="814" y="280"/>
                  <a:pt x="817" y="283"/>
                </a:cubicBezTo>
                <a:cubicBezTo>
                  <a:pt x="817" y="285"/>
                  <a:pt x="815" y="287"/>
                  <a:pt x="813" y="288"/>
                </a:cubicBezTo>
                <a:cubicBezTo>
                  <a:pt x="818" y="289"/>
                  <a:pt x="824" y="290"/>
                  <a:pt x="823" y="298"/>
                </a:cubicBezTo>
                <a:cubicBezTo>
                  <a:pt x="820" y="302"/>
                  <a:pt x="814" y="303"/>
                  <a:pt x="817" y="310"/>
                </a:cubicBezTo>
                <a:cubicBezTo>
                  <a:pt x="824" y="315"/>
                  <a:pt x="837" y="311"/>
                  <a:pt x="838" y="322"/>
                </a:cubicBezTo>
                <a:cubicBezTo>
                  <a:pt x="834" y="322"/>
                  <a:pt x="833" y="320"/>
                  <a:pt x="834" y="317"/>
                </a:cubicBezTo>
                <a:cubicBezTo>
                  <a:pt x="830" y="317"/>
                  <a:pt x="824" y="316"/>
                  <a:pt x="824" y="320"/>
                </a:cubicBezTo>
                <a:cubicBezTo>
                  <a:pt x="826" y="326"/>
                  <a:pt x="836" y="323"/>
                  <a:pt x="838" y="328"/>
                </a:cubicBezTo>
                <a:cubicBezTo>
                  <a:pt x="839" y="333"/>
                  <a:pt x="835" y="332"/>
                  <a:pt x="833" y="334"/>
                </a:cubicBezTo>
                <a:cubicBezTo>
                  <a:pt x="836" y="346"/>
                  <a:pt x="838" y="352"/>
                  <a:pt x="853" y="352"/>
                </a:cubicBezTo>
                <a:cubicBezTo>
                  <a:pt x="853" y="349"/>
                  <a:pt x="857" y="349"/>
                  <a:pt x="857" y="345"/>
                </a:cubicBezTo>
                <a:cubicBezTo>
                  <a:pt x="853" y="346"/>
                  <a:pt x="850" y="346"/>
                  <a:pt x="848" y="344"/>
                </a:cubicBezTo>
                <a:cubicBezTo>
                  <a:pt x="851" y="339"/>
                  <a:pt x="846" y="339"/>
                  <a:pt x="847" y="332"/>
                </a:cubicBezTo>
                <a:cubicBezTo>
                  <a:pt x="854" y="330"/>
                  <a:pt x="853" y="338"/>
                  <a:pt x="858" y="340"/>
                </a:cubicBezTo>
                <a:cubicBezTo>
                  <a:pt x="854" y="338"/>
                  <a:pt x="861" y="333"/>
                  <a:pt x="855" y="333"/>
                </a:cubicBezTo>
                <a:cubicBezTo>
                  <a:pt x="857" y="331"/>
                  <a:pt x="862" y="331"/>
                  <a:pt x="863" y="327"/>
                </a:cubicBezTo>
                <a:cubicBezTo>
                  <a:pt x="858" y="325"/>
                  <a:pt x="856" y="319"/>
                  <a:pt x="853" y="316"/>
                </a:cubicBezTo>
                <a:cubicBezTo>
                  <a:pt x="853" y="314"/>
                  <a:pt x="856" y="314"/>
                  <a:pt x="858" y="314"/>
                </a:cubicBezTo>
                <a:cubicBezTo>
                  <a:pt x="860" y="314"/>
                  <a:pt x="859" y="317"/>
                  <a:pt x="859" y="318"/>
                </a:cubicBezTo>
                <a:cubicBezTo>
                  <a:pt x="861" y="316"/>
                  <a:pt x="864" y="316"/>
                  <a:pt x="863" y="311"/>
                </a:cubicBezTo>
                <a:cubicBezTo>
                  <a:pt x="858" y="309"/>
                  <a:pt x="858" y="313"/>
                  <a:pt x="852" y="313"/>
                </a:cubicBezTo>
                <a:cubicBezTo>
                  <a:pt x="848" y="312"/>
                  <a:pt x="853" y="308"/>
                  <a:pt x="846" y="309"/>
                </a:cubicBezTo>
                <a:cubicBezTo>
                  <a:pt x="846" y="306"/>
                  <a:pt x="848" y="305"/>
                  <a:pt x="845" y="302"/>
                </a:cubicBezTo>
                <a:cubicBezTo>
                  <a:pt x="841" y="305"/>
                  <a:pt x="839" y="309"/>
                  <a:pt x="838" y="314"/>
                </a:cubicBezTo>
                <a:cubicBezTo>
                  <a:pt x="835" y="307"/>
                  <a:pt x="836" y="301"/>
                  <a:pt x="840" y="296"/>
                </a:cubicBezTo>
                <a:cubicBezTo>
                  <a:pt x="839" y="291"/>
                  <a:pt x="835" y="291"/>
                  <a:pt x="834" y="287"/>
                </a:cubicBezTo>
                <a:cubicBezTo>
                  <a:pt x="829" y="286"/>
                  <a:pt x="827" y="288"/>
                  <a:pt x="824" y="290"/>
                </a:cubicBezTo>
                <a:cubicBezTo>
                  <a:pt x="821" y="291"/>
                  <a:pt x="825" y="284"/>
                  <a:pt x="820" y="286"/>
                </a:cubicBezTo>
                <a:cubicBezTo>
                  <a:pt x="826" y="280"/>
                  <a:pt x="837" y="282"/>
                  <a:pt x="845" y="278"/>
                </a:cubicBezTo>
                <a:cubicBezTo>
                  <a:pt x="846" y="278"/>
                  <a:pt x="847" y="277"/>
                  <a:pt x="848" y="277"/>
                </a:cubicBezTo>
                <a:cubicBezTo>
                  <a:pt x="847" y="277"/>
                  <a:pt x="846" y="278"/>
                  <a:pt x="845" y="278"/>
                </a:cubicBezTo>
                <a:cubicBezTo>
                  <a:pt x="843" y="281"/>
                  <a:pt x="852" y="286"/>
                  <a:pt x="846" y="288"/>
                </a:cubicBezTo>
                <a:cubicBezTo>
                  <a:pt x="847" y="291"/>
                  <a:pt x="851" y="291"/>
                  <a:pt x="852" y="294"/>
                </a:cubicBezTo>
                <a:cubicBezTo>
                  <a:pt x="857" y="295"/>
                  <a:pt x="861" y="290"/>
                  <a:pt x="862" y="295"/>
                </a:cubicBezTo>
                <a:cubicBezTo>
                  <a:pt x="865" y="292"/>
                  <a:pt x="862" y="290"/>
                  <a:pt x="863" y="285"/>
                </a:cubicBezTo>
                <a:close/>
                <a:moveTo>
                  <a:pt x="825" y="305"/>
                </a:moveTo>
                <a:cubicBezTo>
                  <a:pt x="826" y="309"/>
                  <a:pt x="822" y="309"/>
                  <a:pt x="818" y="309"/>
                </a:cubicBezTo>
                <a:cubicBezTo>
                  <a:pt x="818" y="305"/>
                  <a:pt x="821" y="305"/>
                  <a:pt x="825" y="305"/>
                </a:cubicBezTo>
                <a:close/>
                <a:moveTo>
                  <a:pt x="871" y="272"/>
                </a:moveTo>
                <a:cubicBezTo>
                  <a:pt x="879" y="274"/>
                  <a:pt x="890" y="284"/>
                  <a:pt x="898" y="277"/>
                </a:cubicBezTo>
                <a:cubicBezTo>
                  <a:pt x="897" y="273"/>
                  <a:pt x="892" y="275"/>
                  <a:pt x="889" y="273"/>
                </a:cubicBezTo>
                <a:cubicBezTo>
                  <a:pt x="894" y="268"/>
                  <a:pt x="882" y="266"/>
                  <a:pt x="880" y="259"/>
                </a:cubicBezTo>
                <a:cubicBezTo>
                  <a:pt x="875" y="261"/>
                  <a:pt x="868" y="262"/>
                  <a:pt x="871" y="272"/>
                </a:cubicBezTo>
                <a:close/>
                <a:moveTo>
                  <a:pt x="1466" y="173"/>
                </a:moveTo>
                <a:cubicBezTo>
                  <a:pt x="1464" y="168"/>
                  <a:pt x="1444" y="170"/>
                  <a:pt x="1440" y="169"/>
                </a:cubicBezTo>
                <a:cubicBezTo>
                  <a:pt x="1438" y="151"/>
                  <a:pt x="1418" y="165"/>
                  <a:pt x="1415" y="150"/>
                </a:cubicBezTo>
                <a:cubicBezTo>
                  <a:pt x="1408" y="149"/>
                  <a:pt x="1405" y="150"/>
                  <a:pt x="1400" y="149"/>
                </a:cubicBezTo>
                <a:cubicBezTo>
                  <a:pt x="1403" y="155"/>
                  <a:pt x="1403" y="159"/>
                  <a:pt x="1409" y="164"/>
                </a:cubicBezTo>
                <a:cubicBezTo>
                  <a:pt x="1408" y="166"/>
                  <a:pt x="1403" y="166"/>
                  <a:pt x="1404" y="171"/>
                </a:cubicBezTo>
                <a:cubicBezTo>
                  <a:pt x="1423" y="173"/>
                  <a:pt x="1432" y="187"/>
                  <a:pt x="1445" y="196"/>
                </a:cubicBezTo>
                <a:cubicBezTo>
                  <a:pt x="1451" y="196"/>
                  <a:pt x="1446" y="195"/>
                  <a:pt x="1447" y="192"/>
                </a:cubicBezTo>
                <a:cubicBezTo>
                  <a:pt x="1455" y="195"/>
                  <a:pt x="1462" y="190"/>
                  <a:pt x="1472" y="195"/>
                </a:cubicBezTo>
                <a:cubicBezTo>
                  <a:pt x="1470" y="190"/>
                  <a:pt x="1478" y="194"/>
                  <a:pt x="1476" y="189"/>
                </a:cubicBezTo>
                <a:cubicBezTo>
                  <a:pt x="1465" y="186"/>
                  <a:pt x="1456" y="180"/>
                  <a:pt x="1444" y="176"/>
                </a:cubicBezTo>
                <a:cubicBezTo>
                  <a:pt x="1446" y="174"/>
                  <a:pt x="1462" y="175"/>
                  <a:pt x="1466" y="173"/>
                </a:cubicBezTo>
                <a:close/>
                <a:moveTo>
                  <a:pt x="673" y="196"/>
                </a:moveTo>
                <a:cubicBezTo>
                  <a:pt x="682" y="196"/>
                  <a:pt x="676" y="204"/>
                  <a:pt x="684" y="204"/>
                </a:cubicBezTo>
                <a:cubicBezTo>
                  <a:pt x="677" y="199"/>
                  <a:pt x="688" y="194"/>
                  <a:pt x="683" y="188"/>
                </a:cubicBezTo>
                <a:cubicBezTo>
                  <a:pt x="679" y="190"/>
                  <a:pt x="673" y="191"/>
                  <a:pt x="673" y="196"/>
                </a:cubicBezTo>
                <a:close/>
                <a:moveTo>
                  <a:pt x="1383" y="128"/>
                </a:moveTo>
                <a:cubicBezTo>
                  <a:pt x="1380" y="123"/>
                  <a:pt x="1361" y="113"/>
                  <a:pt x="1357" y="119"/>
                </a:cubicBezTo>
                <a:cubicBezTo>
                  <a:pt x="1355" y="118"/>
                  <a:pt x="1355" y="116"/>
                  <a:pt x="1355" y="115"/>
                </a:cubicBezTo>
                <a:cubicBezTo>
                  <a:pt x="1349" y="114"/>
                  <a:pt x="1346" y="118"/>
                  <a:pt x="1340" y="115"/>
                </a:cubicBezTo>
                <a:cubicBezTo>
                  <a:pt x="1340" y="120"/>
                  <a:pt x="1343" y="120"/>
                  <a:pt x="1342" y="125"/>
                </a:cubicBezTo>
                <a:cubicBezTo>
                  <a:pt x="1341" y="127"/>
                  <a:pt x="1335" y="126"/>
                  <a:pt x="1337" y="132"/>
                </a:cubicBezTo>
                <a:cubicBezTo>
                  <a:pt x="1330" y="133"/>
                  <a:pt x="1333" y="124"/>
                  <a:pt x="1326" y="127"/>
                </a:cubicBezTo>
                <a:cubicBezTo>
                  <a:pt x="1326" y="136"/>
                  <a:pt x="1326" y="136"/>
                  <a:pt x="1326" y="136"/>
                </a:cubicBezTo>
                <a:cubicBezTo>
                  <a:pt x="1334" y="136"/>
                  <a:pt x="1342" y="134"/>
                  <a:pt x="1347" y="139"/>
                </a:cubicBezTo>
                <a:cubicBezTo>
                  <a:pt x="1351" y="138"/>
                  <a:pt x="1351" y="135"/>
                  <a:pt x="1349" y="131"/>
                </a:cubicBezTo>
                <a:cubicBezTo>
                  <a:pt x="1361" y="129"/>
                  <a:pt x="1375" y="128"/>
                  <a:pt x="1381" y="139"/>
                </a:cubicBezTo>
                <a:cubicBezTo>
                  <a:pt x="1385" y="139"/>
                  <a:pt x="1379" y="128"/>
                  <a:pt x="1379" y="130"/>
                </a:cubicBezTo>
                <a:cubicBezTo>
                  <a:pt x="1379" y="129"/>
                  <a:pt x="1382" y="127"/>
                  <a:pt x="1383" y="128"/>
                </a:cubicBezTo>
                <a:close/>
                <a:moveTo>
                  <a:pt x="1249" y="123"/>
                </a:moveTo>
                <a:cubicBezTo>
                  <a:pt x="1250" y="121"/>
                  <a:pt x="1253" y="118"/>
                  <a:pt x="1250" y="115"/>
                </a:cubicBezTo>
                <a:cubicBezTo>
                  <a:pt x="1252" y="114"/>
                  <a:pt x="1253" y="111"/>
                  <a:pt x="1255" y="108"/>
                </a:cubicBezTo>
                <a:cubicBezTo>
                  <a:pt x="1251" y="107"/>
                  <a:pt x="1251" y="105"/>
                  <a:pt x="1250" y="103"/>
                </a:cubicBezTo>
                <a:cubicBezTo>
                  <a:pt x="1245" y="104"/>
                  <a:pt x="1246" y="110"/>
                  <a:pt x="1240" y="110"/>
                </a:cubicBezTo>
                <a:cubicBezTo>
                  <a:pt x="1242" y="115"/>
                  <a:pt x="1240" y="115"/>
                  <a:pt x="1242" y="120"/>
                </a:cubicBezTo>
                <a:cubicBezTo>
                  <a:pt x="1240" y="123"/>
                  <a:pt x="1233" y="120"/>
                  <a:pt x="1231" y="120"/>
                </a:cubicBezTo>
                <a:cubicBezTo>
                  <a:pt x="1231" y="124"/>
                  <a:pt x="1236" y="122"/>
                  <a:pt x="1237" y="125"/>
                </a:cubicBezTo>
                <a:cubicBezTo>
                  <a:pt x="1231" y="126"/>
                  <a:pt x="1224" y="124"/>
                  <a:pt x="1215" y="124"/>
                </a:cubicBezTo>
                <a:cubicBezTo>
                  <a:pt x="1214" y="128"/>
                  <a:pt x="1222" y="130"/>
                  <a:pt x="1218" y="133"/>
                </a:cubicBezTo>
                <a:cubicBezTo>
                  <a:pt x="1219" y="136"/>
                  <a:pt x="1224" y="135"/>
                  <a:pt x="1229" y="135"/>
                </a:cubicBezTo>
                <a:cubicBezTo>
                  <a:pt x="1227" y="133"/>
                  <a:pt x="1222" y="134"/>
                  <a:pt x="1222" y="130"/>
                </a:cubicBezTo>
                <a:cubicBezTo>
                  <a:pt x="1224" y="127"/>
                  <a:pt x="1228" y="131"/>
                  <a:pt x="1234" y="131"/>
                </a:cubicBezTo>
                <a:cubicBezTo>
                  <a:pt x="1234" y="130"/>
                  <a:pt x="1233" y="130"/>
                  <a:pt x="1233" y="128"/>
                </a:cubicBezTo>
                <a:cubicBezTo>
                  <a:pt x="1239" y="129"/>
                  <a:pt x="1247" y="128"/>
                  <a:pt x="1246" y="136"/>
                </a:cubicBezTo>
                <a:cubicBezTo>
                  <a:pt x="1253" y="135"/>
                  <a:pt x="1252" y="133"/>
                  <a:pt x="1257" y="133"/>
                </a:cubicBezTo>
                <a:cubicBezTo>
                  <a:pt x="1256" y="128"/>
                  <a:pt x="1254" y="123"/>
                  <a:pt x="1249" y="123"/>
                </a:cubicBezTo>
                <a:close/>
                <a:moveTo>
                  <a:pt x="1082" y="96"/>
                </a:moveTo>
                <a:cubicBezTo>
                  <a:pt x="1099" y="100"/>
                  <a:pt x="1109" y="100"/>
                  <a:pt x="1122" y="105"/>
                </a:cubicBezTo>
                <a:cubicBezTo>
                  <a:pt x="1117" y="94"/>
                  <a:pt x="1101" y="95"/>
                  <a:pt x="1090" y="95"/>
                </a:cubicBezTo>
                <a:cubicBezTo>
                  <a:pt x="1089" y="95"/>
                  <a:pt x="1089" y="93"/>
                  <a:pt x="1089" y="91"/>
                </a:cubicBezTo>
                <a:cubicBezTo>
                  <a:pt x="1085" y="92"/>
                  <a:pt x="1082" y="92"/>
                  <a:pt x="1082" y="96"/>
                </a:cubicBezTo>
                <a:close/>
                <a:moveTo>
                  <a:pt x="991" y="78"/>
                </a:moveTo>
                <a:cubicBezTo>
                  <a:pt x="990" y="76"/>
                  <a:pt x="986" y="75"/>
                  <a:pt x="983" y="76"/>
                </a:cubicBezTo>
                <a:cubicBezTo>
                  <a:pt x="984" y="81"/>
                  <a:pt x="980" y="81"/>
                  <a:pt x="980" y="85"/>
                </a:cubicBezTo>
                <a:cubicBezTo>
                  <a:pt x="984" y="87"/>
                  <a:pt x="990" y="87"/>
                  <a:pt x="990" y="92"/>
                </a:cubicBezTo>
                <a:cubicBezTo>
                  <a:pt x="999" y="90"/>
                  <a:pt x="987" y="81"/>
                  <a:pt x="991" y="78"/>
                </a:cubicBezTo>
                <a:close/>
                <a:moveTo>
                  <a:pt x="1110" y="73"/>
                </a:moveTo>
                <a:cubicBezTo>
                  <a:pt x="1108" y="68"/>
                  <a:pt x="1104" y="70"/>
                  <a:pt x="1100" y="71"/>
                </a:cubicBezTo>
                <a:cubicBezTo>
                  <a:pt x="1101" y="73"/>
                  <a:pt x="1107" y="77"/>
                  <a:pt x="1110" y="73"/>
                </a:cubicBezTo>
                <a:close/>
                <a:moveTo>
                  <a:pt x="1036" y="63"/>
                </a:moveTo>
                <a:cubicBezTo>
                  <a:pt x="1043" y="64"/>
                  <a:pt x="1047" y="68"/>
                  <a:pt x="1054" y="69"/>
                </a:cubicBezTo>
                <a:cubicBezTo>
                  <a:pt x="1051" y="63"/>
                  <a:pt x="1053" y="60"/>
                  <a:pt x="1049" y="55"/>
                </a:cubicBezTo>
                <a:cubicBezTo>
                  <a:pt x="1045" y="55"/>
                  <a:pt x="1050" y="59"/>
                  <a:pt x="1044" y="60"/>
                </a:cubicBezTo>
                <a:cubicBezTo>
                  <a:pt x="1041" y="53"/>
                  <a:pt x="1035" y="53"/>
                  <a:pt x="1033" y="48"/>
                </a:cubicBezTo>
                <a:cubicBezTo>
                  <a:pt x="1025" y="51"/>
                  <a:pt x="1027" y="57"/>
                  <a:pt x="1028" y="64"/>
                </a:cubicBezTo>
                <a:cubicBezTo>
                  <a:pt x="1031" y="65"/>
                  <a:pt x="1034" y="67"/>
                  <a:pt x="1038" y="67"/>
                </a:cubicBezTo>
                <a:cubicBezTo>
                  <a:pt x="1037" y="65"/>
                  <a:pt x="1036" y="64"/>
                  <a:pt x="1036" y="63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84" name="content.1.subtitle"/>
          <p:cNvSpPr/>
          <p:nvPr/>
        </p:nvSpPr>
        <p:spPr>
          <a:xfrm>
            <a:off x="1267920" y="359604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良好心理健康状态的员工更有可能表现出更高的工作效率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微软雅黑"/>
                <a:ea typeface="微软雅黑"/>
              </a:rPr>
              <a:t>心理健康与工作表现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content.1.title"/>
          <p:cNvSpPr/>
          <p:nvPr/>
        </p:nvSpPr>
        <p:spPr>
          <a:xfrm>
            <a:off x="126864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工作效率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ontent.2.subtitle"/>
          <p:cNvSpPr/>
          <p:nvPr/>
        </p:nvSpPr>
        <p:spPr>
          <a:xfrm>
            <a:off x="906336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心理健康良好有助于提升员工创造力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content.2.title"/>
          <p:cNvSpPr/>
          <p:nvPr/>
        </p:nvSpPr>
        <p:spPr>
          <a:xfrm>
            <a:off x="9063000" y="24498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创造力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content.3.subtitle"/>
          <p:cNvSpPr/>
          <p:nvPr/>
        </p:nvSpPr>
        <p:spPr>
          <a:xfrm>
            <a:off x="3866400" y="3595320"/>
            <a:ext cx="1457640" cy="17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过大的压力或焦虑情绪会降低工作表现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content.3.title"/>
          <p:cNvSpPr/>
          <p:nvPr/>
        </p:nvSpPr>
        <p:spPr>
          <a:xfrm>
            <a:off x="386748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压力影响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1" name="content.4.subtitle"/>
          <p:cNvSpPr/>
          <p:nvPr/>
        </p:nvSpPr>
        <p:spPr>
          <a:xfrm>
            <a:off x="6464880" y="3595320"/>
            <a:ext cx="1457640" cy="17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content.4.title"/>
          <p:cNvSpPr/>
          <p:nvPr/>
        </p:nvSpPr>
        <p:spPr>
          <a:xfrm>
            <a:off x="6465600" y="2451600"/>
            <a:ext cx="1457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3" name="Freeform 30"/>
          <p:cNvSpPr/>
          <p:nvPr/>
        </p:nvSpPr>
        <p:spPr>
          <a:xfrm>
            <a:off x="1081080" y="2677320"/>
            <a:ext cx="5014080" cy="2756880"/>
          </a:xfrm>
          <a:custGeom>
            <a:gdLst>
              <a:gd name="textAreaLeft" fmla="*/ 0 w 5014080"/>
              <a:gd name="textAreaRight" fmla="*/ 5014440 w 5014080"/>
              <a:gd name="textAreaTop" fmla="*/ 0 h 2756880"/>
              <a:gd name="textAreaBottom" fmla="*/ 2757240 h 2756880"/>
            </a:gdLst>
            <a:rect l="textAreaLeft" t="textAreaTop" r="textAreaRight" b="textAreaBottom"/>
            <a:pathLst>
              <a:path w="439" h="166">
                <a:moveTo>
                  <a:pt x="433" y="125"/>
                </a:moveTo>
                <a:cubicBezTo>
                  <a:pt x="430" y="123"/>
                  <a:pt x="428" y="126"/>
                  <a:pt x="426" y="124"/>
                </a:cubicBezTo>
                <a:cubicBezTo>
                  <a:pt x="426" y="125"/>
                  <a:pt x="425" y="125"/>
                  <a:pt x="425" y="125"/>
                </a:cubicBezTo>
                <a:cubicBezTo>
                  <a:pt x="424" y="124"/>
                  <a:pt x="422" y="125"/>
                  <a:pt x="421" y="124"/>
                </a:cubicBezTo>
                <a:cubicBezTo>
                  <a:pt x="423" y="123"/>
                  <a:pt x="423" y="123"/>
                  <a:pt x="423" y="123"/>
                </a:cubicBezTo>
                <a:cubicBezTo>
                  <a:pt x="422" y="123"/>
                  <a:pt x="422" y="123"/>
                  <a:pt x="422" y="123"/>
                </a:cubicBezTo>
                <a:cubicBezTo>
                  <a:pt x="422" y="124"/>
                  <a:pt x="422" y="124"/>
                  <a:pt x="422" y="124"/>
                </a:cubicBezTo>
                <a:cubicBezTo>
                  <a:pt x="420" y="125"/>
                  <a:pt x="418" y="125"/>
                  <a:pt x="415" y="124"/>
                </a:cubicBezTo>
                <a:cubicBezTo>
                  <a:pt x="412" y="124"/>
                  <a:pt x="413" y="124"/>
                  <a:pt x="410" y="124"/>
                </a:cubicBezTo>
                <a:cubicBezTo>
                  <a:pt x="414" y="122"/>
                  <a:pt x="407" y="121"/>
                  <a:pt x="409" y="118"/>
                </a:cubicBezTo>
                <a:cubicBezTo>
                  <a:pt x="405" y="118"/>
                  <a:pt x="405" y="118"/>
                  <a:pt x="405" y="118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7" y="118"/>
                  <a:pt x="407" y="118"/>
                  <a:pt x="407" y="118"/>
                </a:cubicBezTo>
                <a:cubicBezTo>
                  <a:pt x="410" y="120"/>
                  <a:pt x="405" y="120"/>
                  <a:pt x="405" y="121"/>
                </a:cubicBezTo>
                <a:cubicBezTo>
                  <a:pt x="407" y="121"/>
                  <a:pt x="408" y="120"/>
                  <a:pt x="409" y="121"/>
                </a:cubicBezTo>
                <a:cubicBezTo>
                  <a:pt x="405" y="122"/>
                  <a:pt x="405" y="122"/>
                  <a:pt x="405" y="122"/>
                </a:cubicBezTo>
                <a:cubicBezTo>
                  <a:pt x="405" y="122"/>
                  <a:pt x="406" y="122"/>
                  <a:pt x="406" y="122"/>
                </a:cubicBezTo>
                <a:cubicBezTo>
                  <a:pt x="406" y="123"/>
                  <a:pt x="406" y="124"/>
                  <a:pt x="405" y="125"/>
                </a:cubicBezTo>
                <a:cubicBezTo>
                  <a:pt x="403" y="124"/>
                  <a:pt x="403" y="124"/>
                  <a:pt x="401" y="124"/>
                </a:cubicBezTo>
                <a:cubicBezTo>
                  <a:pt x="400" y="124"/>
                  <a:pt x="398" y="123"/>
                  <a:pt x="400" y="122"/>
                </a:cubicBezTo>
                <a:cubicBezTo>
                  <a:pt x="401" y="122"/>
                  <a:pt x="401" y="123"/>
                  <a:pt x="402" y="123"/>
                </a:cubicBezTo>
                <a:cubicBezTo>
                  <a:pt x="402" y="118"/>
                  <a:pt x="402" y="118"/>
                  <a:pt x="402" y="118"/>
                </a:cubicBezTo>
                <a:cubicBezTo>
                  <a:pt x="400" y="119"/>
                  <a:pt x="404" y="120"/>
                  <a:pt x="401" y="120"/>
                </a:cubicBezTo>
                <a:cubicBezTo>
                  <a:pt x="400" y="119"/>
                  <a:pt x="398" y="119"/>
                  <a:pt x="398" y="118"/>
                </a:cubicBezTo>
                <a:cubicBezTo>
                  <a:pt x="396" y="119"/>
                  <a:pt x="396" y="119"/>
                  <a:pt x="396" y="119"/>
                </a:cubicBezTo>
                <a:cubicBezTo>
                  <a:pt x="392" y="118"/>
                  <a:pt x="395" y="116"/>
                  <a:pt x="391" y="115"/>
                </a:cubicBezTo>
                <a:cubicBezTo>
                  <a:pt x="388" y="115"/>
                  <a:pt x="385" y="116"/>
                  <a:pt x="383" y="115"/>
                </a:cubicBezTo>
                <a:cubicBezTo>
                  <a:pt x="381" y="115"/>
                  <a:pt x="384" y="114"/>
                  <a:pt x="381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0" y="113"/>
                  <a:pt x="380" y="113"/>
                  <a:pt x="380" y="113"/>
                </a:cubicBezTo>
                <a:cubicBezTo>
                  <a:pt x="384" y="112"/>
                  <a:pt x="387" y="113"/>
                  <a:pt x="392" y="112"/>
                </a:cubicBezTo>
                <a:cubicBezTo>
                  <a:pt x="392" y="112"/>
                  <a:pt x="392" y="111"/>
                  <a:pt x="391" y="111"/>
                </a:cubicBezTo>
                <a:cubicBezTo>
                  <a:pt x="392" y="110"/>
                  <a:pt x="394" y="111"/>
                  <a:pt x="396" y="110"/>
                </a:cubicBezTo>
                <a:cubicBezTo>
                  <a:pt x="398" y="110"/>
                  <a:pt x="397" y="109"/>
                  <a:pt x="398" y="108"/>
                </a:cubicBezTo>
                <a:cubicBezTo>
                  <a:pt x="410" y="109"/>
                  <a:pt x="410" y="109"/>
                  <a:pt x="410" y="109"/>
                </a:cubicBezTo>
                <a:cubicBezTo>
                  <a:pt x="409" y="107"/>
                  <a:pt x="409" y="107"/>
                  <a:pt x="409" y="107"/>
                </a:cubicBezTo>
                <a:cubicBezTo>
                  <a:pt x="412" y="107"/>
                  <a:pt x="417" y="108"/>
                  <a:pt x="419" y="107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9" y="105"/>
                  <a:pt x="419" y="105"/>
                  <a:pt x="419" y="105"/>
                </a:cubicBezTo>
                <a:cubicBezTo>
                  <a:pt x="417" y="105"/>
                  <a:pt x="417" y="105"/>
                  <a:pt x="417" y="105"/>
                </a:cubicBezTo>
                <a:cubicBezTo>
                  <a:pt x="413" y="103"/>
                  <a:pt x="421" y="105"/>
                  <a:pt x="420" y="103"/>
                </a:cubicBezTo>
                <a:cubicBezTo>
                  <a:pt x="418" y="103"/>
                  <a:pt x="418" y="103"/>
                  <a:pt x="418" y="103"/>
                </a:cubicBezTo>
                <a:cubicBezTo>
                  <a:pt x="418" y="100"/>
                  <a:pt x="412" y="102"/>
                  <a:pt x="409" y="101"/>
                </a:cubicBezTo>
                <a:cubicBezTo>
                  <a:pt x="412" y="100"/>
                  <a:pt x="412" y="100"/>
                  <a:pt x="412" y="100"/>
                </a:cubicBezTo>
                <a:cubicBezTo>
                  <a:pt x="410" y="99"/>
                  <a:pt x="412" y="98"/>
                  <a:pt x="409" y="97"/>
                </a:cubicBezTo>
                <a:cubicBezTo>
                  <a:pt x="412" y="96"/>
                  <a:pt x="412" y="96"/>
                  <a:pt x="412" y="96"/>
                </a:cubicBezTo>
                <a:cubicBezTo>
                  <a:pt x="410" y="96"/>
                  <a:pt x="410" y="96"/>
                  <a:pt x="410" y="96"/>
                </a:cubicBezTo>
                <a:cubicBezTo>
                  <a:pt x="405" y="97"/>
                  <a:pt x="404" y="100"/>
                  <a:pt x="405" y="102"/>
                </a:cubicBezTo>
                <a:cubicBezTo>
                  <a:pt x="400" y="102"/>
                  <a:pt x="400" y="102"/>
                  <a:pt x="400" y="102"/>
                </a:cubicBezTo>
                <a:cubicBezTo>
                  <a:pt x="401" y="103"/>
                  <a:pt x="401" y="103"/>
                  <a:pt x="401" y="103"/>
                </a:cubicBezTo>
                <a:cubicBezTo>
                  <a:pt x="400" y="103"/>
                  <a:pt x="399" y="104"/>
                  <a:pt x="398" y="103"/>
                </a:cubicBezTo>
                <a:cubicBezTo>
                  <a:pt x="396" y="102"/>
                  <a:pt x="400" y="102"/>
                  <a:pt x="397" y="101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399" y="100"/>
                  <a:pt x="397" y="100"/>
                  <a:pt x="396" y="100"/>
                </a:cubicBezTo>
                <a:cubicBezTo>
                  <a:pt x="399" y="99"/>
                  <a:pt x="401" y="99"/>
                  <a:pt x="402" y="98"/>
                </a:cubicBezTo>
                <a:cubicBezTo>
                  <a:pt x="395" y="98"/>
                  <a:pt x="395" y="98"/>
                  <a:pt x="395" y="98"/>
                </a:cubicBezTo>
                <a:cubicBezTo>
                  <a:pt x="395" y="99"/>
                  <a:pt x="394" y="100"/>
                  <a:pt x="392" y="101"/>
                </a:cubicBezTo>
                <a:cubicBezTo>
                  <a:pt x="392" y="98"/>
                  <a:pt x="392" y="98"/>
                  <a:pt x="392" y="98"/>
                </a:cubicBezTo>
                <a:cubicBezTo>
                  <a:pt x="392" y="97"/>
                  <a:pt x="396" y="97"/>
                  <a:pt x="396" y="96"/>
                </a:cubicBezTo>
                <a:cubicBezTo>
                  <a:pt x="397" y="97"/>
                  <a:pt x="399" y="96"/>
                  <a:pt x="400" y="97"/>
                </a:cubicBezTo>
                <a:cubicBezTo>
                  <a:pt x="404" y="97"/>
                  <a:pt x="404" y="97"/>
                  <a:pt x="404" y="97"/>
                </a:cubicBezTo>
                <a:cubicBezTo>
                  <a:pt x="406" y="96"/>
                  <a:pt x="402" y="94"/>
                  <a:pt x="407" y="94"/>
                </a:cubicBezTo>
                <a:cubicBezTo>
                  <a:pt x="406" y="94"/>
                  <a:pt x="405" y="94"/>
                  <a:pt x="405" y="94"/>
                </a:cubicBezTo>
                <a:cubicBezTo>
                  <a:pt x="406" y="92"/>
                  <a:pt x="405" y="90"/>
                  <a:pt x="408" y="89"/>
                </a:cubicBezTo>
                <a:cubicBezTo>
                  <a:pt x="408" y="89"/>
                  <a:pt x="407" y="89"/>
                  <a:pt x="407" y="89"/>
                </a:cubicBezTo>
                <a:cubicBezTo>
                  <a:pt x="405" y="89"/>
                  <a:pt x="402" y="90"/>
                  <a:pt x="402" y="91"/>
                </a:cubicBezTo>
                <a:cubicBezTo>
                  <a:pt x="399" y="91"/>
                  <a:pt x="396" y="91"/>
                  <a:pt x="393" y="90"/>
                </a:cubicBezTo>
                <a:cubicBezTo>
                  <a:pt x="395" y="89"/>
                  <a:pt x="395" y="89"/>
                  <a:pt x="395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9"/>
                  <a:pt x="392" y="89"/>
                  <a:pt x="392" y="89"/>
                </a:cubicBezTo>
                <a:cubicBezTo>
                  <a:pt x="392" y="90"/>
                  <a:pt x="392" y="90"/>
                  <a:pt x="392" y="90"/>
                </a:cubicBezTo>
                <a:cubicBezTo>
                  <a:pt x="391" y="90"/>
                  <a:pt x="391" y="90"/>
                  <a:pt x="391" y="90"/>
                </a:cubicBezTo>
                <a:cubicBezTo>
                  <a:pt x="391" y="90"/>
                  <a:pt x="390" y="90"/>
                  <a:pt x="390" y="90"/>
                </a:cubicBezTo>
                <a:cubicBezTo>
                  <a:pt x="390" y="90"/>
                  <a:pt x="390" y="89"/>
                  <a:pt x="391" y="89"/>
                </a:cubicBezTo>
                <a:cubicBezTo>
                  <a:pt x="389" y="89"/>
                  <a:pt x="389" y="89"/>
                  <a:pt x="389" y="89"/>
                </a:cubicBezTo>
                <a:cubicBezTo>
                  <a:pt x="394" y="87"/>
                  <a:pt x="402" y="88"/>
                  <a:pt x="408" y="88"/>
                </a:cubicBezTo>
                <a:cubicBezTo>
                  <a:pt x="401" y="88"/>
                  <a:pt x="401" y="88"/>
                  <a:pt x="401" y="88"/>
                </a:cubicBezTo>
                <a:cubicBezTo>
                  <a:pt x="398" y="86"/>
                  <a:pt x="394" y="87"/>
                  <a:pt x="391" y="87"/>
                </a:cubicBezTo>
                <a:cubicBezTo>
                  <a:pt x="392" y="86"/>
                  <a:pt x="394" y="86"/>
                  <a:pt x="396" y="86"/>
                </a:cubicBezTo>
                <a:cubicBezTo>
                  <a:pt x="398" y="85"/>
                  <a:pt x="403" y="86"/>
                  <a:pt x="404" y="85"/>
                </a:cubicBezTo>
                <a:cubicBezTo>
                  <a:pt x="403" y="85"/>
                  <a:pt x="402" y="85"/>
                  <a:pt x="401" y="85"/>
                </a:cubicBezTo>
                <a:cubicBezTo>
                  <a:pt x="400" y="84"/>
                  <a:pt x="402" y="84"/>
                  <a:pt x="402" y="83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401" y="81"/>
                  <a:pt x="406" y="82"/>
                  <a:pt x="409" y="81"/>
                </a:cubicBezTo>
                <a:cubicBezTo>
                  <a:pt x="405" y="81"/>
                  <a:pt x="401" y="80"/>
                  <a:pt x="398" y="81"/>
                </a:cubicBezTo>
                <a:cubicBezTo>
                  <a:pt x="396" y="79"/>
                  <a:pt x="391" y="82"/>
                  <a:pt x="388" y="80"/>
                </a:cubicBezTo>
                <a:cubicBezTo>
                  <a:pt x="388" y="80"/>
                  <a:pt x="389" y="80"/>
                  <a:pt x="389" y="80"/>
                </a:cubicBezTo>
                <a:cubicBezTo>
                  <a:pt x="394" y="80"/>
                  <a:pt x="401" y="80"/>
                  <a:pt x="404" y="79"/>
                </a:cubicBezTo>
                <a:cubicBezTo>
                  <a:pt x="387" y="79"/>
                  <a:pt x="387" y="79"/>
                  <a:pt x="387" y="79"/>
                </a:cubicBezTo>
                <a:cubicBezTo>
                  <a:pt x="387" y="78"/>
                  <a:pt x="389" y="79"/>
                  <a:pt x="390" y="78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2" y="77"/>
                  <a:pt x="396" y="77"/>
                  <a:pt x="399" y="77"/>
                </a:cubicBezTo>
                <a:cubicBezTo>
                  <a:pt x="394" y="78"/>
                  <a:pt x="394" y="78"/>
                  <a:pt x="394" y="78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399" y="76"/>
                  <a:pt x="404" y="77"/>
                  <a:pt x="406" y="77"/>
                </a:cubicBezTo>
                <a:cubicBezTo>
                  <a:pt x="408" y="76"/>
                  <a:pt x="410" y="75"/>
                  <a:pt x="411" y="74"/>
                </a:cubicBezTo>
                <a:cubicBezTo>
                  <a:pt x="413" y="75"/>
                  <a:pt x="410" y="76"/>
                  <a:pt x="410" y="77"/>
                </a:cubicBezTo>
                <a:cubicBezTo>
                  <a:pt x="411" y="77"/>
                  <a:pt x="413" y="76"/>
                  <a:pt x="413" y="75"/>
                </a:cubicBezTo>
                <a:cubicBezTo>
                  <a:pt x="414" y="75"/>
                  <a:pt x="415" y="76"/>
                  <a:pt x="416" y="76"/>
                </a:cubicBezTo>
                <a:cubicBezTo>
                  <a:pt x="415" y="76"/>
                  <a:pt x="415" y="76"/>
                  <a:pt x="415" y="76"/>
                </a:cubicBezTo>
                <a:cubicBezTo>
                  <a:pt x="416" y="77"/>
                  <a:pt x="417" y="78"/>
                  <a:pt x="420" y="77"/>
                </a:cubicBezTo>
                <a:cubicBezTo>
                  <a:pt x="420" y="77"/>
                  <a:pt x="420" y="77"/>
                  <a:pt x="420" y="77"/>
                </a:cubicBezTo>
                <a:cubicBezTo>
                  <a:pt x="420" y="76"/>
                  <a:pt x="421" y="77"/>
                  <a:pt x="422" y="77"/>
                </a:cubicBezTo>
                <a:cubicBezTo>
                  <a:pt x="423" y="77"/>
                  <a:pt x="423" y="77"/>
                  <a:pt x="423" y="77"/>
                </a:cubicBezTo>
                <a:cubicBezTo>
                  <a:pt x="424" y="76"/>
                  <a:pt x="426" y="77"/>
                  <a:pt x="427" y="77"/>
                </a:cubicBezTo>
                <a:cubicBezTo>
                  <a:pt x="425" y="75"/>
                  <a:pt x="421" y="77"/>
                  <a:pt x="419" y="76"/>
                </a:cubicBezTo>
                <a:cubicBezTo>
                  <a:pt x="419" y="75"/>
                  <a:pt x="419" y="75"/>
                  <a:pt x="420" y="75"/>
                </a:cubicBezTo>
                <a:cubicBezTo>
                  <a:pt x="421" y="75"/>
                  <a:pt x="423" y="75"/>
                  <a:pt x="424" y="75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4" y="73"/>
                  <a:pt x="427" y="74"/>
                  <a:pt x="427" y="74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428" y="70"/>
                  <a:pt x="416" y="73"/>
                  <a:pt x="415" y="71"/>
                </a:cubicBezTo>
                <a:cubicBezTo>
                  <a:pt x="416" y="70"/>
                  <a:pt x="418" y="69"/>
                  <a:pt x="420" y="70"/>
                </a:cubicBezTo>
                <a:cubicBezTo>
                  <a:pt x="420" y="70"/>
                  <a:pt x="420" y="71"/>
                  <a:pt x="420" y="71"/>
                </a:cubicBezTo>
                <a:cubicBezTo>
                  <a:pt x="422" y="71"/>
                  <a:pt x="422" y="71"/>
                  <a:pt x="422" y="71"/>
                </a:cubicBezTo>
                <a:cubicBezTo>
                  <a:pt x="424" y="71"/>
                  <a:pt x="423" y="70"/>
                  <a:pt x="424" y="70"/>
                </a:cubicBezTo>
                <a:cubicBezTo>
                  <a:pt x="425" y="70"/>
                  <a:pt x="425" y="70"/>
                  <a:pt x="426" y="70"/>
                </a:cubicBezTo>
                <a:cubicBezTo>
                  <a:pt x="425" y="70"/>
                  <a:pt x="425" y="71"/>
                  <a:pt x="425" y="71"/>
                </a:cubicBezTo>
                <a:cubicBezTo>
                  <a:pt x="427" y="71"/>
                  <a:pt x="427" y="71"/>
                  <a:pt x="427" y="71"/>
                </a:cubicBezTo>
                <a:cubicBezTo>
                  <a:pt x="425" y="70"/>
                  <a:pt x="424" y="68"/>
                  <a:pt x="428" y="68"/>
                </a:cubicBezTo>
                <a:cubicBezTo>
                  <a:pt x="425" y="68"/>
                  <a:pt x="427" y="67"/>
                  <a:pt x="426" y="66"/>
                </a:cubicBezTo>
                <a:cubicBezTo>
                  <a:pt x="423" y="67"/>
                  <a:pt x="419" y="68"/>
                  <a:pt x="415" y="68"/>
                </a:cubicBezTo>
                <a:cubicBezTo>
                  <a:pt x="416" y="69"/>
                  <a:pt x="416" y="69"/>
                  <a:pt x="416" y="69"/>
                </a:cubicBezTo>
                <a:cubicBezTo>
                  <a:pt x="415" y="69"/>
                  <a:pt x="414" y="70"/>
                  <a:pt x="415" y="70"/>
                </a:cubicBezTo>
                <a:cubicBezTo>
                  <a:pt x="411" y="72"/>
                  <a:pt x="411" y="76"/>
                  <a:pt x="404" y="75"/>
                </a:cubicBezTo>
                <a:cubicBezTo>
                  <a:pt x="404" y="75"/>
                  <a:pt x="404" y="76"/>
                  <a:pt x="403" y="76"/>
                </a:cubicBezTo>
                <a:cubicBezTo>
                  <a:pt x="403" y="75"/>
                  <a:pt x="401" y="75"/>
                  <a:pt x="400" y="75"/>
                </a:cubicBezTo>
                <a:cubicBezTo>
                  <a:pt x="401" y="73"/>
                  <a:pt x="403" y="75"/>
                  <a:pt x="404" y="73"/>
                </a:cubicBezTo>
                <a:cubicBezTo>
                  <a:pt x="411" y="75"/>
                  <a:pt x="406" y="71"/>
                  <a:pt x="412" y="71"/>
                </a:cubicBezTo>
                <a:cubicBezTo>
                  <a:pt x="412" y="70"/>
                  <a:pt x="411" y="68"/>
                  <a:pt x="413" y="66"/>
                </a:cubicBezTo>
                <a:cubicBezTo>
                  <a:pt x="415" y="67"/>
                  <a:pt x="419" y="66"/>
                  <a:pt x="422" y="66"/>
                </a:cubicBezTo>
                <a:cubicBezTo>
                  <a:pt x="423" y="66"/>
                  <a:pt x="422" y="65"/>
                  <a:pt x="422" y="65"/>
                </a:cubicBezTo>
                <a:cubicBezTo>
                  <a:pt x="420" y="65"/>
                  <a:pt x="418" y="65"/>
                  <a:pt x="417" y="66"/>
                </a:cubicBezTo>
                <a:cubicBezTo>
                  <a:pt x="416" y="66"/>
                  <a:pt x="413" y="66"/>
                  <a:pt x="413" y="65"/>
                </a:cubicBezTo>
                <a:cubicBezTo>
                  <a:pt x="413" y="64"/>
                  <a:pt x="414" y="64"/>
                  <a:pt x="416" y="64"/>
                </a:cubicBezTo>
                <a:cubicBezTo>
                  <a:pt x="431" y="68"/>
                  <a:pt x="424" y="59"/>
                  <a:pt x="429" y="58"/>
                </a:cubicBezTo>
                <a:cubicBezTo>
                  <a:pt x="428" y="58"/>
                  <a:pt x="428" y="58"/>
                  <a:pt x="428" y="58"/>
                </a:cubicBezTo>
                <a:cubicBezTo>
                  <a:pt x="426" y="57"/>
                  <a:pt x="431" y="57"/>
                  <a:pt x="428" y="56"/>
                </a:cubicBezTo>
                <a:cubicBezTo>
                  <a:pt x="428" y="57"/>
                  <a:pt x="427" y="58"/>
                  <a:pt x="424" y="59"/>
                </a:cubicBezTo>
                <a:cubicBezTo>
                  <a:pt x="423" y="59"/>
                  <a:pt x="424" y="58"/>
                  <a:pt x="424" y="58"/>
                </a:cubicBezTo>
                <a:cubicBezTo>
                  <a:pt x="422" y="58"/>
                  <a:pt x="422" y="58"/>
                  <a:pt x="422" y="58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4"/>
                  <a:pt x="426" y="53"/>
                  <a:pt x="426" y="51"/>
                </a:cubicBezTo>
                <a:cubicBezTo>
                  <a:pt x="426" y="50"/>
                  <a:pt x="428" y="49"/>
                  <a:pt x="431" y="49"/>
                </a:cubicBezTo>
                <a:cubicBezTo>
                  <a:pt x="433" y="49"/>
                  <a:pt x="428" y="50"/>
                  <a:pt x="431" y="51"/>
                </a:cubicBezTo>
                <a:cubicBezTo>
                  <a:pt x="429" y="51"/>
                  <a:pt x="428" y="51"/>
                  <a:pt x="429" y="52"/>
                </a:cubicBezTo>
                <a:cubicBezTo>
                  <a:pt x="434" y="49"/>
                  <a:pt x="434" y="49"/>
                  <a:pt x="434" y="49"/>
                </a:cubicBezTo>
                <a:cubicBezTo>
                  <a:pt x="432" y="49"/>
                  <a:pt x="432" y="49"/>
                  <a:pt x="432" y="49"/>
                </a:cubicBezTo>
                <a:cubicBezTo>
                  <a:pt x="431" y="48"/>
                  <a:pt x="433" y="47"/>
                  <a:pt x="433" y="46"/>
                </a:cubicBezTo>
                <a:cubicBezTo>
                  <a:pt x="432" y="46"/>
                  <a:pt x="432" y="46"/>
                  <a:pt x="432" y="46"/>
                </a:cubicBezTo>
                <a:cubicBezTo>
                  <a:pt x="431" y="45"/>
                  <a:pt x="433" y="44"/>
                  <a:pt x="431" y="43"/>
                </a:cubicBezTo>
                <a:cubicBezTo>
                  <a:pt x="430" y="44"/>
                  <a:pt x="428" y="45"/>
                  <a:pt x="429" y="46"/>
                </a:cubicBezTo>
                <a:cubicBezTo>
                  <a:pt x="433" y="48"/>
                  <a:pt x="425" y="49"/>
                  <a:pt x="424" y="51"/>
                </a:cubicBezTo>
                <a:cubicBezTo>
                  <a:pt x="423" y="54"/>
                  <a:pt x="419" y="56"/>
                  <a:pt x="417" y="58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14" y="62"/>
                  <a:pt x="414" y="62"/>
                  <a:pt x="414" y="62"/>
                </a:cubicBezTo>
                <a:cubicBezTo>
                  <a:pt x="410" y="63"/>
                  <a:pt x="413" y="66"/>
                  <a:pt x="408" y="67"/>
                </a:cubicBezTo>
                <a:cubicBezTo>
                  <a:pt x="410" y="68"/>
                  <a:pt x="410" y="68"/>
                  <a:pt x="410" y="68"/>
                </a:cubicBezTo>
                <a:cubicBezTo>
                  <a:pt x="409" y="68"/>
                  <a:pt x="409" y="68"/>
                  <a:pt x="407" y="68"/>
                </a:cubicBezTo>
                <a:cubicBezTo>
                  <a:pt x="408" y="69"/>
                  <a:pt x="408" y="69"/>
                  <a:pt x="408" y="69"/>
                </a:cubicBezTo>
                <a:cubicBezTo>
                  <a:pt x="402" y="69"/>
                  <a:pt x="409" y="72"/>
                  <a:pt x="404" y="73"/>
                </a:cubicBezTo>
                <a:cubicBezTo>
                  <a:pt x="402" y="72"/>
                  <a:pt x="402" y="72"/>
                  <a:pt x="402" y="72"/>
                </a:cubicBezTo>
                <a:cubicBezTo>
                  <a:pt x="402" y="72"/>
                  <a:pt x="402" y="71"/>
                  <a:pt x="403" y="70"/>
                </a:cubicBezTo>
                <a:cubicBezTo>
                  <a:pt x="406" y="69"/>
                  <a:pt x="404" y="68"/>
                  <a:pt x="407" y="66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6" y="65"/>
                  <a:pt x="406" y="65"/>
                  <a:pt x="406" y="65"/>
                </a:cubicBezTo>
                <a:cubicBezTo>
                  <a:pt x="405" y="64"/>
                  <a:pt x="405" y="64"/>
                  <a:pt x="405" y="64"/>
                </a:cubicBezTo>
                <a:cubicBezTo>
                  <a:pt x="406" y="63"/>
                  <a:pt x="406" y="63"/>
                  <a:pt x="406" y="63"/>
                </a:cubicBezTo>
                <a:cubicBezTo>
                  <a:pt x="406" y="63"/>
                  <a:pt x="407" y="63"/>
                  <a:pt x="407" y="63"/>
                </a:cubicBezTo>
                <a:cubicBezTo>
                  <a:pt x="405" y="63"/>
                  <a:pt x="405" y="61"/>
                  <a:pt x="407" y="61"/>
                </a:cubicBezTo>
                <a:cubicBezTo>
                  <a:pt x="405" y="60"/>
                  <a:pt x="406" y="59"/>
                  <a:pt x="404" y="59"/>
                </a:cubicBezTo>
                <a:cubicBezTo>
                  <a:pt x="404" y="60"/>
                  <a:pt x="404" y="60"/>
                  <a:pt x="404" y="60"/>
                </a:cubicBezTo>
                <a:cubicBezTo>
                  <a:pt x="404" y="60"/>
                  <a:pt x="404" y="60"/>
                  <a:pt x="405" y="60"/>
                </a:cubicBezTo>
                <a:cubicBezTo>
                  <a:pt x="402" y="61"/>
                  <a:pt x="402" y="61"/>
                  <a:pt x="402" y="61"/>
                </a:cubicBezTo>
                <a:cubicBezTo>
                  <a:pt x="402" y="62"/>
                  <a:pt x="403" y="62"/>
                  <a:pt x="404" y="63"/>
                </a:cubicBezTo>
                <a:cubicBezTo>
                  <a:pt x="398" y="64"/>
                  <a:pt x="407" y="66"/>
                  <a:pt x="401" y="67"/>
                </a:cubicBezTo>
                <a:cubicBezTo>
                  <a:pt x="398" y="67"/>
                  <a:pt x="395" y="67"/>
                  <a:pt x="392" y="67"/>
                </a:cubicBezTo>
                <a:cubicBezTo>
                  <a:pt x="393" y="67"/>
                  <a:pt x="393" y="66"/>
                  <a:pt x="394" y="66"/>
                </a:cubicBezTo>
                <a:cubicBezTo>
                  <a:pt x="392" y="66"/>
                  <a:pt x="395" y="64"/>
                  <a:pt x="396" y="64"/>
                </a:cubicBezTo>
                <a:cubicBezTo>
                  <a:pt x="395" y="64"/>
                  <a:pt x="395" y="64"/>
                  <a:pt x="395" y="64"/>
                </a:cubicBezTo>
                <a:cubicBezTo>
                  <a:pt x="397" y="63"/>
                  <a:pt x="397" y="63"/>
                  <a:pt x="397" y="63"/>
                </a:cubicBezTo>
                <a:cubicBezTo>
                  <a:pt x="397" y="63"/>
                  <a:pt x="395" y="62"/>
                  <a:pt x="396" y="61"/>
                </a:cubicBezTo>
                <a:cubicBezTo>
                  <a:pt x="397" y="62"/>
                  <a:pt x="397" y="62"/>
                  <a:pt x="397" y="62"/>
                </a:cubicBezTo>
                <a:cubicBezTo>
                  <a:pt x="396" y="61"/>
                  <a:pt x="399" y="60"/>
                  <a:pt x="396" y="60"/>
                </a:cubicBezTo>
                <a:cubicBezTo>
                  <a:pt x="396" y="59"/>
                  <a:pt x="396" y="59"/>
                  <a:pt x="397" y="59"/>
                </a:cubicBezTo>
                <a:cubicBezTo>
                  <a:pt x="400" y="58"/>
                  <a:pt x="401" y="56"/>
                  <a:pt x="400" y="55"/>
                </a:cubicBezTo>
                <a:cubicBezTo>
                  <a:pt x="400" y="54"/>
                  <a:pt x="396" y="53"/>
                  <a:pt x="398" y="52"/>
                </a:cubicBezTo>
                <a:cubicBezTo>
                  <a:pt x="398" y="53"/>
                  <a:pt x="398" y="53"/>
                  <a:pt x="399" y="53"/>
                </a:cubicBezTo>
                <a:cubicBezTo>
                  <a:pt x="399" y="52"/>
                  <a:pt x="399" y="52"/>
                  <a:pt x="398" y="52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5" y="52"/>
                  <a:pt x="396" y="51"/>
                  <a:pt x="395" y="51"/>
                </a:cubicBezTo>
                <a:cubicBezTo>
                  <a:pt x="393" y="51"/>
                  <a:pt x="392" y="51"/>
                  <a:pt x="391" y="51"/>
                </a:cubicBezTo>
                <a:cubicBezTo>
                  <a:pt x="391" y="50"/>
                  <a:pt x="386" y="49"/>
                  <a:pt x="390" y="48"/>
                </a:cubicBezTo>
                <a:cubicBezTo>
                  <a:pt x="388" y="47"/>
                  <a:pt x="390" y="46"/>
                  <a:pt x="386" y="46"/>
                </a:cubicBezTo>
                <a:cubicBezTo>
                  <a:pt x="386" y="47"/>
                  <a:pt x="387" y="49"/>
                  <a:pt x="383" y="49"/>
                </a:cubicBezTo>
                <a:cubicBezTo>
                  <a:pt x="382" y="49"/>
                  <a:pt x="382" y="48"/>
                  <a:pt x="380" y="48"/>
                </a:cubicBezTo>
                <a:cubicBezTo>
                  <a:pt x="380" y="49"/>
                  <a:pt x="381" y="49"/>
                  <a:pt x="381" y="49"/>
                </a:cubicBezTo>
                <a:cubicBezTo>
                  <a:pt x="379" y="50"/>
                  <a:pt x="379" y="50"/>
                  <a:pt x="379" y="50"/>
                </a:cubicBezTo>
                <a:cubicBezTo>
                  <a:pt x="378" y="51"/>
                  <a:pt x="378" y="51"/>
                  <a:pt x="378" y="51"/>
                </a:cubicBezTo>
                <a:cubicBezTo>
                  <a:pt x="376" y="51"/>
                  <a:pt x="373" y="51"/>
                  <a:pt x="372" y="50"/>
                </a:cubicBezTo>
                <a:cubicBezTo>
                  <a:pt x="372" y="49"/>
                  <a:pt x="370" y="48"/>
                  <a:pt x="372" y="48"/>
                </a:cubicBezTo>
                <a:cubicBezTo>
                  <a:pt x="374" y="48"/>
                  <a:pt x="376" y="48"/>
                  <a:pt x="376" y="49"/>
                </a:cubicBezTo>
                <a:cubicBezTo>
                  <a:pt x="377" y="49"/>
                  <a:pt x="377" y="49"/>
                  <a:pt x="377" y="48"/>
                </a:cubicBezTo>
                <a:cubicBezTo>
                  <a:pt x="376" y="48"/>
                  <a:pt x="376" y="48"/>
                  <a:pt x="376" y="48"/>
                </a:cubicBezTo>
                <a:cubicBezTo>
                  <a:pt x="376" y="47"/>
                  <a:pt x="374" y="47"/>
                  <a:pt x="376" y="46"/>
                </a:cubicBezTo>
                <a:cubicBezTo>
                  <a:pt x="375" y="45"/>
                  <a:pt x="375" y="45"/>
                  <a:pt x="375" y="45"/>
                </a:cubicBezTo>
                <a:cubicBezTo>
                  <a:pt x="376" y="44"/>
                  <a:pt x="378" y="45"/>
                  <a:pt x="380" y="44"/>
                </a:cubicBezTo>
                <a:cubicBezTo>
                  <a:pt x="377" y="43"/>
                  <a:pt x="377" y="43"/>
                  <a:pt x="377" y="43"/>
                </a:cubicBezTo>
                <a:cubicBezTo>
                  <a:pt x="376" y="42"/>
                  <a:pt x="380" y="41"/>
                  <a:pt x="382" y="40"/>
                </a:cubicBezTo>
                <a:cubicBezTo>
                  <a:pt x="386" y="42"/>
                  <a:pt x="381" y="43"/>
                  <a:pt x="383" y="45"/>
                </a:cubicBezTo>
                <a:cubicBezTo>
                  <a:pt x="387" y="45"/>
                  <a:pt x="387" y="45"/>
                  <a:pt x="389" y="44"/>
                </a:cubicBezTo>
                <a:cubicBezTo>
                  <a:pt x="387" y="43"/>
                  <a:pt x="387" y="44"/>
                  <a:pt x="385" y="44"/>
                </a:cubicBezTo>
                <a:cubicBezTo>
                  <a:pt x="384" y="44"/>
                  <a:pt x="385" y="43"/>
                  <a:pt x="385" y="43"/>
                </a:cubicBezTo>
                <a:cubicBezTo>
                  <a:pt x="384" y="41"/>
                  <a:pt x="388" y="42"/>
                  <a:pt x="391" y="42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88" y="40"/>
                  <a:pt x="385" y="41"/>
                  <a:pt x="384" y="39"/>
                </a:cubicBezTo>
                <a:cubicBezTo>
                  <a:pt x="387" y="39"/>
                  <a:pt x="390" y="40"/>
                  <a:pt x="393" y="39"/>
                </a:cubicBezTo>
                <a:cubicBezTo>
                  <a:pt x="393" y="39"/>
                  <a:pt x="393" y="39"/>
                  <a:pt x="393" y="39"/>
                </a:cubicBezTo>
                <a:cubicBezTo>
                  <a:pt x="394" y="38"/>
                  <a:pt x="392" y="38"/>
                  <a:pt x="392" y="38"/>
                </a:cubicBezTo>
                <a:cubicBezTo>
                  <a:pt x="393" y="37"/>
                  <a:pt x="395" y="37"/>
                  <a:pt x="394" y="37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1" y="33"/>
                  <a:pt x="391" y="33"/>
                  <a:pt x="391" y="33"/>
                </a:cubicBezTo>
                <a:cubicBezTo>
                  <a:pt x="391" y="34"/>
                  <a:pt x="391" y="34"/>
                  <a:pt x="391" y="34"/>
                </a:cubicBezTo>
                <a:cubicBezTo>
                  <a:pt x="393" y="34"/>
                  <a:pt x="393" y="34"/>
                  <a:pt x="393" y="34"/>
                </a:cubicBezTo>
                <a:cubicBezTo>
                  <a:pt x="391" y="35"/>
                  <a:pt x="392" y="38"/>
                  <a:pt x="391" y="38"/>
                </a:cubicBezTo>
                <a:cubicBezTo>
                  <a:pt x="391" y="38"/>
                  <a:pt x="391" y="38"/>
                  <a:pt x="391" y="39"/>
                </a:cubicBezTo>
                <a:cubicBezTo>
                  <a:pt x="391" y="39"/>
                  <a:pt x="391" y="39"/>
                  <a:pt x="391" y="39"/>
                </a:cubicBezTo>
                <a:cubicBezTo>
                  <a:pt x="389" y="39"/>
                  <a:pt x="386" y="39"/>
                  <a:pt x="385" y="39"/>
                </a:cubicBezTo>
                <a:cubicBezTo>
                  <a:pt x="386" y="38"/>
                  <a:pt x="386" y="38"/>
                  <a:pt x="386" y="38"/>
                </a:cubicBezTo>
                <a:cubicBezTo>
                  <a:pt x="383" y="36"/>
                  <a:pt x="382" y="35"/>
                  <a:pt x="383" y="33"/>
                </a:cubicBezTo>
                <a:cubicBezTo>
                  <a:pt x="383" y="33"/>
                  <a:pt x="380" y="32"/>
                  <a:pt x="382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3" y="32"/>
                  <a:pt x="383" y="32"/>
                  <a:pt x="383" y="32"/>
                </a:cubicBezTo>
                <a:cubicBezTo>
                  <a:pt x="381" y="32"/>
                  <a:pt x="381" y="32"/>
                  <a:pt x="381" y="32"/>
                </a:cubicBezTo>
                <a:cubicBezTo>
                  <a:pt x="380" y="34"/>
                  <a:pt x="385" y="38"/>
                  <a:pt x="380" y="40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4" y="41"/>
                  <a:pt x="372" y="43"/>
                  <a:pt x="367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8" y="43"/>
                  <a:pt x="368" y="42"/>
                  <a:pt x="369" y="42"/>
                </a:cubicBezTo>
                <a:cubicBezTo>
                  <a:pt x="367" y="41"/>
                  <a:pt x="371" y="40"/>
                  <a:pt x="374" y="40"/>
                </a:cubicBezTo>
                <a:cubicBezTo>
                  <a:pt x="373" y="40"/>
                  <a:pt x="373" y="40"/>
                  <a:pt x="373" y="40"/>
                </a:cubicBezTo>
                <a:cubicBezTo>
                  <a:pt x="370" y="38"/>
                  <a:pt x="367" y="41"/>
                  <a:pt x="363" y="40"/>
                </a:cubicBezTo>
                <a:cubicBezTo>
                  <a:pt x="364" y="40"/>
                  <a:pt x="365" y="40"/>
                  <a:pt x="366" y="39"/>
                </a:cubicBezTo>
                <a:cubicBezTo>
                  <a:pt x="368" y="38"/>
                  <a:pt x="365" y="37"/>
                  <a:pt x="364" y="36"/>
                </a:cubicBezTo>
                <a:cubicBezTo>
                  <a:pt x="365" y="36"/>
                  <a:pt x="365" y="36"/>
                  <a:pt x="365" y="36"/>
                </a:cubicBezTo>
                <a:cubicBezTo>
                  <a:pt x="363" y="35"/>
                  <a:pt x="361" y="37"/>
                  <a:pt x="359" y="35"/>
                </a:cubicBezTo>
                <a:cubicBezTo>
                  <a:pt x="359" y="34"/>
                  <a:pt x="363" y="35"/>
                  <a:pt x="363" y="35"/>
                </a:cubicBezTo>
                <a:cubicBezTo>
                  <a:pt x="359" y="35"/>
                  <a:pt x="362" y="33"/>
                  <a:pt x="361" y="33"/>
                </a:cubicBezTo>
                <a:cubicBezTo>
                  <a:pt x="360" y="32"/>
                  <a:pt x="368" y="30"/>
                  <a:pt x="361" y="29"/>
                </a:cubicBezTo>
                <a:cubicBezTo>
                  <a:pt x="359" y="29"/>
                  <a:pt x="362" y="30"/>
                  <a:pt x="361" y="30"/>
                </a:cubicBezTo>
                <a:cubicBezTo>
                  <a:pt x="357" y="31"/>
                  <a:pt x="362" y="32"/>
                  <a:pt x="359" y="33"/>
                </a:cubicBezTo>
                <a:cubicBezTo>
                  <a:pt x="358" y="32"/>
                  <a:pt x="355" y="33"/>
                  <a:pt x="354" y="33"/>
                </a:cubicBezTo>
                <a:cubicBezTo>
                  <a:pt x="354" y="34"/>
                  <a:pt x="354" y="35"/>
                  <a:pt x="355" y="35"/>
                </a:cubicBezTo>
                <a:cubicBezTo>
                  <a:pt x="358" y="34"/>
                  <a:pt x="356" y="34"/>
                  <a:pt x="358" y="33"/>
                </a:cubicBezTo>
                <a:cubicBezTo>
                  <a:pt x="359" y="34"/>
                  <a:pt x="359" y="35"/>
                  <a:pt x="358" y="36"/>
                </a:cubicBezTo>
                <a:cubicBezTo>
                  <a:pt x="359" y="36"/>
                  <a:pt x="360" y="36"/>
                  <a:pt x="360" y="36"/>
                </a:cubicBezTo>
                <a:cubicBezTo>
                  <a:pt x="357" y="36"/>
                  <a:pt x="358" y="37"/>
                  <a:pt x="357" y="38"/>
                </a:cubicBezTo>
                <a:cubicBezTo>
                  <a:pt x="358" y="38"/>
                  <a:pt x="359" y="38"/>
                  <a:pt x="360" y="39"/>
                </a:cubicBezTo>
                <a:cubicBezTo>
                  <a:pt x="356" y="39"/>
                  <a:pt x="356" y="39"/>
                  <a:pt x="356" y="39"/>
                </a:cubicBezTo>
                <a:cubicBezTo>
                  <a:pt x="357" y="40"/>
                  <a:pt x="360" y="40"/>
                  <a:pt x="361" y="41"/>
                </a:cubicBezTo>
                <a:cubicBezTo>
                  <a:pt x="359" y="41"/>
                  <a:pt x="359" y="41"/>
                  <a:pt x="359" y="41"/>
                </a:cubicBezTo>
                <a:cubicBezTo>
                  <a:pt x="357" y="42"/>
                  <a:pt x="353" y="41"/>
                  <a:pt x="352" y="40"/>
                </a:cubicBezTo>
                <a:cubicBezTo>
                  <a:pt x="353" y="39"/>
                  <a:pt x="353" y="39"/>
                  <a:pt x="353" y="39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51" y="38"/>
                  <a:pt x="350" y="37"/>
                  <a:pt x="351" y="37"/>
                </a:cubicBezTo>
                <a:cubicBezTo>
                  <a:pt x="351" y="37"/>
                  <a:pt x="352" y="37"/>
                  <a:pt x="353" y="37"/>
                </a:cubicBezTo>
                <a:cubicBezTo>
                  <a:pt x="350" y="37"/>
                  <a:pt x="350" y="37"/>
                  <a:pt x="350" y="37"/>
                </a:cubicBezTo>
                <a:cubicBezTo>
                  <a:pt x="352" y="36"/>
                  <a:pt x="352" y="36"/>
                  <a:pt x="352" y="36"/>
                </a:cubicBezTo>
                <a:cubicBezTo>
                  <a:pt x="350" y="36"/>
                  <a:pt x="350" y="36"/>
                  <a:pt x="350" y="36"/>
                </a:cubicBezTo>
                <a:cubicBezTo>
                  <a:pt x="349" y="36"/>
                  <a:pt x="349" y="37"/>
                  <a:pt x="348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6" y="37"/>
                  <a:pt x="344" y="39"/>
                  <a:pt x="342" y="38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44" y="37"/>
                  <a:pt x="344" y="37"/>
                  <a:pt x="343" y="36"/>
                </a:cubicBezTo>
                <a:cubicBezTo>
                  <a:pt x="344" y="36"/>
                  <a:pt x="344" y="36"/>
                  <a:pt x="345" y="36"/>
                </a:cubicBezTo>
                <a:cubicBezTo>
                  <a:pt x="344" y="35"/>
                  <a:pt x="348" y="34"/>
                  <a:pt x="346" y="33"/>
                </a:cubicBezTo>
                <a:cubicBezTo>
                  <a:pt x="346" y="34"/>
                  <a:pt x="344" y="33"/>
                  <a:pt x="343" y="33"/>
                </a:cubicBezTo>
                <a:cubicBezTo>
                  <a:pt x="342" y="32"/>
                  <a:pt x="345" y="32"/>
                  <a:pt x="345" y="32"/>
                </a:cubicBezTo>
                <a:cubicBezTo>
                  <a:pt x="340" y="32"/>
                  <a:pt x="340" y="32"/>
                  <a:pt x="340" y="32"/>
                </a:cubicBezTo>
                <a:cubicBezTo>
                  <a:pt x="340" y="32"/>
                  <a:pt x="341" y="33"/>
                  <a:pt x="341" y="33"/>
                </a:cubicBezTo>
                <a:cubicBezTo>
                  <a:pt x="340" y="33"/>
                  <a:pt x="342" y="35"/>
                  <a:pt x="339" y="34"/>
                </a:cubicBezTo>
                <a:cubicBezTo>
                  <a:pt x="341" y="35"/>
                  <a:pt x="341" y="35"/>
                  <a:pt x="341" y="35"/>
                </a:cubicBezTo>
                <a:cubicBezTo>
                  <a:pt x="340" y="35"/>
                  <a:pt x="339" y="35"/>
                  <a:pt x="339" y="35"/>
                </a:cubicBezTo>
                <a:cubicBezTo>
                  <a:pt x="340" y="35"/>
                  <a:pt x="341" y="36"/>
                  <a:pt x="339" y="37"/>
                </a:cubicBezTo>
                <a:cubicBezTo>
                  <a:pt x="337" y="37"/>
                  <a:pt x="336" y="37"/>
                  <a:pt x="335" y="36"/>
                </a:cubicBezTo>
                <a:cubicBezTo>
                  <a:pt x="335" y="36"/>
                  <a:pt x="337" y="35"/>
                  <a:pt x="337" y="35"/>
                </a:cubicBezTo>
                <a:cubicBezTo>
                  <a:pt x="337" y="35"/>
                  <a:pt x="336" y="35"/>
                  <a:pt x="336" y="34"/>
                </a:cubicBezTo>
                <a:cubicBezTo>
                  <a:pt x="337" y="34"/>
                  <a:pt x="337" y="34"/>
                  <a:pt x="338" y="34"/>
                </a:cubicBezTo>
                <a:cubicBezTo>
                  <a:pt x="339" y="33"/>
                  <a:pt x="337" y="33"/>
                  <a:pt x="336" y="32"/>
                </a:cubicBezTo>
                <a:cubicBezTo>
                  <a:pt x="335" y="33"/>
                  <a:pt x="335" y="33"/>
                  <a:pt x="335" y="33"/>
                </a:cubicBezTo>
                <a:cubicBezTo>
                  <a:pt x="334" y="33"/>
                  <a:pt x="334" y="33"/>
                  <a:pt x="333" y="33"/>
                </a:cubicBezTo>
                <a:cubicBezTo>
                  <a:pt x="333" y="32"/>
                  <a:pt x="334" y="32"/>
                  <a:pt x="334" y="32"/>
                </a:cubicBezTo>
                <a:cubicBezTo>
                  <a:pt x="338" y="32"/>
                  <a:pt x="336" y="31"/>
                  <a:pt x="337" y="30"/>
                </a:cubicBezTo>
                <a:cubicBezTo>
                  <a:pt x="335" y="30"/>
                  <a:pt x="336" y="31"/>
                  <a:pt x="335" y="31"/>
                </a:cubicBezTo>
                <a:cubicBezTo>
                  <a:pt x="334" y="31"/>
                  <a:pt x="333" y="31"/>
                  <a:pt x="332" y="30"/>
                </a:cubicBezTo>
                <a:cubicBezTo>
                  <a:pt x="332" y="30"/>
                  <a:pt x="332" y="30"/>
                  <a:pt x="333" y="29"/>
                </a:cubicBezTo>
                <a:cubicBezTo>
                  <a:pt x="335" y="29"/>
                  <a:pt x="339" y="29"/>
                  <a:pt x="337" y="27"/>
                </a:cubicBezTo>
                <a:cubicBezTo>
                  <a:pt x="333" y="26"/>
                  <a:pt x="336" y="30"/>
                  <a:pt x="332" y="29"/>
                </a:cubicBezTo>
                <a:cubicBezTo>
                  <a:pt x="332" y="31"/>
                  <a:pt x="329" y="30"/>
                  <a:pt x="328" y="32"/>
                </a:cubicBezTo>
                <a:cubicBezTo>
                  <a:pt x="325" y="32"/>
                  <a:pt x="325" y="33"/>
                  <a:pt x="322" y="33"/>
                </a:cubicBezTo>
                <a:cubicBezTo>
                  <a:pt x="320" y="31"/>
                  <a:pt x="320" y="30"/>
                  <a:pt x="322" y="29"/>
                </a:cubicBezTo>
                <a:cubicBezTo>
                  <a:pt x="321" y="30"/>
                  <a:pt x="321" y="30"/>
                  <a:pt x="321" y="30"/>
                </a:cubicBezTo>
                <a:cubicBezTo>
                  <a:pt x="320" y="30"/>
                  <a:pt x="320" y="30"/>
                  <a:pt x="319" y="30"/>
                </a:cubicBezTo>
                <a:cubicBezTo>
                  <a:pt x="319" y="29"/>
                  <a:pt x="320" y="28"/>
                  <a:pt x="321" y="28"/>
                </a:cubicBezTo>
                <a:cubicBezTo>
                  <a:pt x="323" y="29"/>
                  <a:pt x="324" y="28"/>
                  <a:pt x="327" y="29"/>
                </a:cubicBezTo>
                <a:cubicBezTo>
                  <a:pt x="327" y="30"/>
                  <a:pt x="322" y="30"/>
                  <a:pt x="322" y="32"/>
                </a:cubicBezTo>
                <a:cubicBezTo>
                  <a:pt x="326" y="31"/>
                  <a:pt x="326" y="30"/>
                  <a:pt x="329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8"/>
                  <a:pt x="328" y="29"/>
                  <a:pt x="327" y="28"/>
                </a:cubicBezTo>
                <a:cubicBezTo>
                  <a:pt x="325" y="28"/>
                  <a:pt x="319" y="27"/>
                  <a:pt x="321" y="25"/>
                </a:cubicBezTo>
                <a:cubicBezTo>
                  <a:pt x="318" y="26"/>
                  <a:pt x="317" y="25"/>
                  <a:pt x="315" y="24"/>
                </a:cubicBezTo>
                <a:cubicBezTo>
                  <a:pt x="315" y="25"/>
                  <a:pt x="315" y="25"/>
                  <a:pt x="315" y="25"/>
                </a:cubicBezTo>
                <a:cubicBezTo>
                  <a:pt x="313" y="26"/>
                  <a:pt x="317" y="25"/>
                  <a:pt x="318" y="26"/>
                </a:cubicBezTo>
                <a:cubicBezTo>
                  <a:pt x="314" y="27"/>
                  <a:pt x="317" y="30"/>
                  <a:pt x="317" y="31"/>
                </a:cubicBezTo>
                <a:cubicBezTo>
                  <a:pt x="317" y="32"/>
                  <a:pt x="317" y="33"/>
                  <a:pt x="315" y="33"/>
                </a:cubicBezTo>
                <a:cubicBezTo>
                  <a:pt x="314" y="33"/>
                  <a:pt x="314" y="33"/>
                  <a:pt x="314" y="33"/>
                </a:cubicBezTo>
                <a:cubicBezTo>
                  <a:pt x="318" y="30"/>
                  <a:pt x="310" y="31"/>
                  <a:pt x="309" y="29"/>
                </a:cubicBezTo>
                <a:cubicBezTo>
                  <a:pt x="308" y="30"/>
                  <a:pt x="308" y="31"/>
                  <a:pt x="305" y="32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5" y="31"/>
                  <a:pt x="304" y="30"/>
                  <a:pt x="305" y="30"/>
                </a:cubicBezTo>
                <a:cubicBezTo>
                  <a:pt x="304" y="30"/>
                  <a:pt x="302" y="29"/>
                  <a:pt x="303" y="28"/>
                </a:cubicBezTo>
                <a:cubicBezTo>
                  <a:pt x="304" y="27"/>
                  <a:pt x="306" y="29"/>
                  <a:pt x="308" y="28"/>
                </a:cubicBezTo>
                <a:cubicBezTo>
                  <a:pt x="307" y="27"/>
                  <a:pt x="306" y="26"/>
                  <a:pt x="304" y="26"/>
                </a:cubicBezTo>
                <a:cubicBezTo>
                  <a:pt x="304" y="25"/>
                  <a:pt x="305" y="24"/>
                  <a:pt x="306" y="24"/>
                </a:cubicBezTo>
                <a:cubicBezTo>
                  <a:pt x="300" y="24"/>
                  <a:pt x="305" y="26"/>
                  <a:pt x="300" y="27"/>
                </a:cubicBezTo>
                <a:cubicBezTo>
                  <a:pt x="302" y="29"/>
                  <a:pt x="297" y="30"/>
                  <a:pt x="300" y="32"/>
                </a:cubicBezTo>
                <a:cubicBezTo>
                  <a:pt x="297" y="32"/>
                  <a:pt x="297" y="34"/>
                  <a:pt x="295" y="35"/>
                </a:cubicBezTo>
                <a:cubicBezTo>
                  <a:pt x="294" y="34"/>
                  <a:pt x="294" y="33"/>
                  <a:pt x="295" y="32"/>
                </a:cubicBezTo>
                <a:cubicBezTo>
                  <a:pt x="294" y="31"/>
                  <a:pt x="297" y="29"/>
                  <a:pt x="293" y="29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85" y="31"/>
                  <a:pt x="293" y="29"/>
                  <a:pt x="289" y="28"/>
                </a:cubicBezTo>
                <a:cubicBezTo>
                  <a:pt x="290" y="27"/>
                  <a:pt x="293" y="28"/>
                  <a:pt x="293" y="27"/>
                </a:cubicBezTo>
                <a:cubicBezTo>
                  <a:pt x="291" y="27"/>
                  <a:pt x="293" y="26"/>
                  <a:pt x="293" y="26"/>
                </a:cubicBezTo>
                <a:cubicBezTo>
                  <a:pt x="291" y="27"/>
                  <a:pt x="289" y="25"/>
                  <a:pt x="285" y="25"/>
                </a:cubicBezTo>
                <a:cubicBezTo>
                  <a:pt x="290" y="24"/>
                  <a:pt x="287" y="23"/>
                  <a:pt x="291" y="22"/>
                </a:cubicBezTo>
                <a:cubicBezTo>
                  <a:pt x="294" y="23"/>
                  <a:pt x="298" y="22"/>
                  <a:pt x="299" y="21"/>
                </a:cubicBezTo>
                <a:cubicBezTo>
                  <a:pt x="298" y="21"/>
                  <a:pt x="298" y="21"/>
                  <a:pt x="298" y="21"/>
                </a:cubicBezTo>
                <a:cubicBezTo>
                  <a:pt x="297" y="21"/>
                  <a:pt x="297" y="21"/>
                  <a:pt x="296" y="22"/>
                </a:cubicBezTo>
                <a:cubicBezTo>
                  <a:pt x="293" y="22"/>
                  <a:pt x="293" y="20"/>
                  <a:pt x="292" y="20"/>
                </a:cubicBezTo>
                <a:cubicBezTo>
                  <a:pt x="291" y="21"/>
                  <a:pt x="287" y="21"/>
                  <a:pt x="287" y="20"/>
                </a:cubicBezTo>
                <a:cubicBezTo>
                  <a:pt x="283" y="21"/>
                  <a:pt x="285" y="23"/>
                  <a:pt x="285" y="24"/>
                </a:cubicBezTo>
                <a:cubicBezTo>
                  <a:pt x="284" y="24"/>
                  <a:pt x="284" y="24"/>
                  <a:pt x="284" y="24"/>
                </a:cubicBezTo>
                <a:cubicBezTo>
                  <a:pt x="283" y="24"/>
                  <a:pt x="282" y="23"/>
                  <a:pt x="282" y="24"/>
                </a:cubicBezTo>
                <a:cubicBezTo>
                  <a:pt x="281" y="25"/>
                  <a:pt x="286" y="25"/>
                  <a:pt x="282" y="26"/>
                </a:cubicBezTo>
                <a:cubicBezTo>
                  <a:pt x="280" y="27"/>
                  <a:pt x="278" y="25"/>
                  <a:pt x="276" y="25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5" y="27"/>
                  <a:pt x="274" y="28"/>
                  <a:pt x="272" y="27"/>
                </a:cubicBezTo>
                <a:cubicBezTo>
                  <a:pt x="273" y="26"/>
                  <a:pt x="270" y="24"/>
                  <a:pt x="274" y="24"/>
                </a:cubicBezTo>
                <a:cubicBezTo>
                  <a:pt x="273" y="23"/>
                  <a:pt x="273" y="23"/>
                  <a:pt x="273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0"/>
                  <a:pt x="275" y="18"/>
                  <a:pt x="271" y="16"/>
                </a:cubicBezTo>
                <a:cubicBezTo>
                  <a:pt x="272" y="16"/>
                  <a:pt x="272" y="16"/>
                  <a:pt x="273" y="16"/>
                </a:cubicBezTo>
                <a:cubicBezTo>
                  <a:pt x="273" y="13"/>
                  <a:pt x="273" y="13"/>
                  <a:pt x="273" y="13"/>
                </a:cubicBezTo>
                <a:cubicBezTo>
                  <a:pt x="270" y="13"/>
                  <a:pt x="270" y="14"/>
                  <a:pt x="269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6"/>
                  <a:pt x="269" y="16"/>
                  <a:pt x="268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3" y="19"/>
                  <a:pt x="269" y="21"/>
                  <a:pt x="272" y="22"/>
                </a:cubicBezTo>
                <a:cubicBezTo>
                  <a:pt x="273" y="24"/>
                  <a:pt x="269" y="24"/>
                  <a:pt x="267" y="25"/>
                </a:cubicBezTo>
                <a:cubicBezTo>
                  <a:pt x="266" y="26"/>
                  <a:pt x="268" y="27"/>
                  <a:pt x="269" y="28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6" y="28"/>
                  <a:pt x="264" y="28"/>
                  <a:pt x="263" y="28"/>
                </a:cubicBezTo>
                <a:cubicBezTo>
                  <a:pt x="267" y="27"/>
                  <a:pt x="262" y="25"/>
                  <a:pt x="263" y="24"/>
                </a:cubicBezTo>
                <a:cubicBezTo>
                  <a:pt x="266" y="25"/>
                  <a:pt x="267" y="23"/>
                  <a:pt x="269" y="23"/>
                </a:cubicBezTo>
                <a:cubicBezTo>
                  <a:pt x="268" y="22"/>
                  <a:pt x="267" y="22"/>
                  <a:pt x="266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2" y="24"/>
                  <a:pt x="262" y="25"/>
                  <a:pt x="261" y="27"/>
                </a:cubicBezTo>
                <a:cubicBezTo>
                  <a:pt x="258" y="27"/>
                  <a:pt x="258" y="26"/>
                  <a:pt x="256" y="26"/>
                </a:cubicBezTo>
                <a:cubicBezTo>
                  <a:pt x="259" y="25"/>
                  <a:pt x="259" y="22"/>
                  <a:pt x="262" y="21"/>
                </a:cubicBezTo>
                <a:cubicBezTo>
                  <a:pt x="261" y="20"/>
                  <a:pt x="266" y="19"/>
                  <a:pt x="263" y="18"/>
                </a:cubicBezTo>
                <a:cubicBezTo>
                  <a:pt x="262" y="16"/>
                  <a:pt x="262" y="14"/>
                  <a:pt x="258" y="13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6"/>
                  <a:pt x="263" y="17"/>
                  <a:pt x="260" y="19"/>
                </a:cubicBezTo>
                <a:cubicBezTo>
                  <a:pt x="259" y="19"/>
                  <a:pt x="258" y="19"/>
                  <a:pt x="258" y="19"/>
                </a:cubicBezTo>
                <a:cubicBezTo>
                  <a:pt x="259" y="18"/>
                  <a:pt x="259" y="18"/>
                  <a:pt x="259" y="18"/>
                </a:cubicBezTo>
                <a:cubicBezTo>
                  <a:pt x="258" y="18"/>
                  <a:pt x="258" y="17"/>
                  <a:pt x="256" y="17"/>
                </a:cubicBezTo>
                <a:cubicBezTo>
                  <a:pt x="255" y="19"/>
                  <a:pt x="256" y="20"/>
                  <a:pt x="256" y="21"/>
                </a:cubicBezTo>
                <a:cubicBezTo>
                  <a:pt x="259" y="21"/>
                  <a:pt x="255" y="24"/>
                  <a:pt x="256" y="25"/>
                </a:cubicBezTo>
                <a:cubicBezTo>
                  <a:pt x="250" y="24"/>
                  <a:pt x="255" y="28"/>
                  <a:pt x="250" y="28"/>
                </a:cubicBezTo>
                <a:cubicBezTo>
                  <a:pt x="250" y="29"/>
                  <a:pt x="250" y="29"/>
                  <a:pt x="250" y="29"/>
                </a:cubicBezTo>
                <a:cubicBezTo>
                  <a:pt x="249" y="29"/>
                  <a:pt x="249" y="29"/>
                  <a:pt x="248" y="29"/>
                </a:cubicBezTo>
                <a:cubicBezTo>
                  <a:pt x="248" y="30"/>
                  <a:pt x="248" y="30"/>
                  <a:pt x="248" y="30"/>
                </a:cubicBezTo>
                <a:cubicBezTo>
                  <a:pt x="245" y="30"/>
                  <a:pt x="245" y="29"/>
                  <a:pt x="243" y="28"/>
                </a:cubicBezTo>
                <a:cubicBezTo>
                  <a:pt x="244" y="28"/>
                  <a:pt x="246" y="28"/>
                  <a:pt x="247" y="28"/>
                </a:cubicBezTo>
                <a:cubicBezTo>
                  <a:pt x="247" y="25"/>
                  <a:pt x="247" y="25"/>
                  <a:pt x="247" y="25"/>
                </a:cubicBezTo>
                <a:cubicBezTo>
                  <a:pt x="248" y="23"/>
                  <a:pt x="250" y="24"/>
                  <a:pt x="252" y="24"/>
                </a:cubicBezTo>
                <a:cubicBezTo>
                  <a:pt x="249" y="24"/>
                  <a:pt x="250" y="22"/>
                  <a:pt x="248" y="22"/>
                </a:cubicBezTo>
                <a:cubicBezTo>
                  <a:pt x="245" y="21"/>
                  <a:pt x="245" y="23"/>
                  <a:pt x="243" y="23"/>
                </a:cubicBezTo>
                <a:cubicBezTo>
                  <a:pt x="245" y="23"/>
                  <a:pt x="245" y="23"/>
                  <a:pt x="245" y="23"/>
                </a:cubicBezTo>
                <a:cubicBezTo>
                  <a:pt x="248" y="25"/>
                  <a:pt x="243" y="26"/>
                  <a:pt x="245" y="28"/>
                </a:cubicBezTo>
                <a:cubicBezTo>
                  <a:pt x="245" y="28"/>
                  <a:pt x="244" y="27"/>
                  <a:pt x="244" y="27"/>
                </a:cubicBezTo>
                <a:cubicBezTo>
                  <a:pt x="243" y="26"/>
                  <a:pt x="240" y="24"/>
                  <a:pt x="242" y="23"/>
                </a:cubicBezTo>
                <a:cubicBezTo>
                  <a:pt x="240" y="22"/>
                  <a:pt x="240" y="22"/>
                  <a:pt x="240" y="22"/>
                </a:cubicBezTo>
                <a:cubicBezTo>
                  <a:pt x="241" y="21"/>
                  <a:pt x="238" y="20"/>
                  <a:pt x="241" y="20"/>
                </a:cubicBezTo>
                <a:cubicBezTo>
                  <a:pt x="242" y="20"/>
                  <a:pt x="241" y="21"/>
                  <a:pt x="243" y="21"/>
                </a:cubicBezTo>
                <a:cubicBezTo>
                  <a:pt x="243" y="21"/>
                  <a:pt x="241" y="20"/>
                  <a:pt x="243" y="20"/>
                </a:cubicBezTo>
                <a:cubicBezTo>
                  <a:pt x="243" y="20"/>
                  <a:pt x="242" y="19"/>
                  <a:pt x="241" y="20"/>
                </a:cubicBezTo>
                <a:cubicBezTo>
                  <a:pt x="238" y="19"/>
                  <a:pt x="245" y="16"/>
                  <a:pt x="239" y="16"/>
                </a:cubicBezTo>
                <a:cubicBezTo>
                  <a:pt x="239" y="16"/>
                  <a:pt x="239" y="16"/>
                  <a:pt x="240" y="16"/>
                </a:cubicBezTo>
                <a:cubicBezTo>
                  <a:pt x="240" y="14"/>
                  <a:pt x="242" y="14"/>
                  <a:pt x="244" y="14"/>
                </a:cubicBezTo>
                <a:cubicBezTo>
                  <a:pt x="243" y="13"/>
                  <a:pt x="242" y="14"/>
                  <a:pt x="241" y="13"/>
                </a:cubicBezTo>
                <a:cubicBezTo>
                  <a:pt x="242" y="12"/>
                  <a:pt x="240" y="11"/>
                  <a:pt x="243" y="1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38" y="10"/>
                  <a:pt x="239" y="12"/>
                  <a:pt x="237" y="12"/>
                </a:cubicBezTo>
                <a:cubicBezTo>
                  <a:pt x="236" y="11"/>
                  <a:pt x="238" y="9"/>
                  <a:pt x="238" y="8"/>
                </a:cubicBezTo>
                <a:cubicBezTo>
                  <a:pt x="236" y="6"/>
                  <a:pt x="235" y="9"/>
                  <a:pt x="232" y="8"/>
                </a:cubicBezTo>
                <a:cubicBezTo>
                  <a:pt x="232" y="9"/>
                  <a:pt x="233" y="10"/>
                  <a:pt x="235" y="10"/>
                </a:cubicBezTo>
                <a:cubicBezTo>
                  <a:pt x="233" y="11"/>
                  <a:pt x="236" y="12"/>
                  <a:pt x="233" y="13"/>
                </a:cubicBezTo>
                <a:cubicBezTo>
                  <a:pt x="227" y="13"/>
                  <a:pt x="231" y="15"/>
                  <a:pt x="228" y="17"/>
                </a:cubicBezTo>
                <a:cubicBezTo>
                  <a:pt x="227" y="18"/>
                  <a:pt x="230" y="18"/>
                  <a:pt x="231" y="19"/>
                </a:cubicBezTo>
                <a:cubicBezTo>
                  <a:pt x="231" y="20"/>
                  <a:pt x="229" y="21"/>
                  <a:pt x="228" y="21"/>
                </a:cubicBezTo>
                <a:cubicBezTo>
                  <a:pt x="227" y="21"/>
                  <a:pt x="227" y="21"/>
                  <a:pt x="227" y="21"/>
                </a:cubicBezTo>
                <a:cubicBezTo>
                  <a:pt x="224" y="21"/>
                  <a:pt x="223" y="20"/>
                  <a:pt x="221" y="19"/>
                </a:cubicBezTo>
                <a:cubicBezTo>
                  <a:pt x="223" y="18"/>
                  <a:pt x="223" y="18"/>
                  <a:pt x="223" y="18"/>
                </a:cubicBezTo>
                <a:cubicBezTo>
                  <a:pt x="222" y="16"/>
                  <a:pt x="227" y="14"/>
                  <a:pt x="228" y="11"/>
                </a:cubicBezTo>
                <a:cubicBezTo>
                  <a:pt x="224" y="11"/>
                  <a:pt x="228" y="13"/>
                  <a:pt x="225" y="14"/>
                </a:cubicBezTo>
                <a:cubicBezTo>
                  <a:pt x="224" y="14"/>
                  <a:pt x="224" y="14"/>
                  <a:pt x="224" y="13"/>
                </a:cubicBezTo>
                <a:cubicBezTo>
                  <a:pt x="221" y="13"/>
                  <a:pt x="221" y="13"/>
                  <a:pt x="221" y="13"/>
                </a:cubicBezTo>
                <a:cubicBezTo>
                  <a:pt x="221" y="14"/>
                  <a:pt x="219" y="15"/>
                  <a:pt x="221" y="16"/>
                </a:cubicBezTo>
                <a:cubicBezTo>
                  <a:pt x="216" y="17"/>
                  <a:pt x="220" y="19"/>
                  <a:pt x="219" y="21"/>
                </a:cubicBezTo>
                <a:cubicBezTo>
                  <a:pt x="215" y="20"/>
                  <a:pt x="215" y="18"/>
                  <a:pt x="212" y="17"/>
                </a:cubicBezTo>
                <a:cubicBezTo>
                  <a:pt x="211" y="16"/>
                  <a:pt x="214" y="16"/>
                  <a:pt x="215" y="15"/>
                </a:cubicBezTo>
                <a:cubicBezTo>
                  <a:pt x="214" y="15"/>
                  <a:pt x="214" y="14"/>
                  <a:pt x="214" y="14"/>
                </a:cubicBezTo>
                <a:cubicBezTo>
                  <a:pt x="218" y="13"/>
                  <a:pt x="218" y="13"/>
                  <a:pt x="218" y="13"/>
                </a:cubicBezTo>
                <a:cubicBezTo>
                  <a:pt x="216" y="13"/>
                  <a:pt x="213" y="14"/>
                  <a:pt x="212" y="13"/>
                </a:cubicBezTo>
                <a:cubicBezTo>
                  <a:pt x="214" y="12"/>
                  <a:pt x="214" y="12"/>
                  <a:pt x="214" y="12"/>
                </a:cubicBezTo>
                <a:cubicBezTo>
                  <a:pt x="214" y="12"/>
                  <a:pt x="213" y="12"/>
                  <a:pt x="213" y="11"/>
                </a:cubicBezTo>
                <a:cubicBezTo>
                  <a:pt x="215" y="11"/>
                  <a:pt x="215" y="11"/>
                  <a:pt x="215" y="11"/>
                </a:cubicBezTo>
                <a:cubicBezTo>
                  <a:pt x="213" y="11"/>
                  <a:pt x="212" y="11"/>
                  <a:pt x="212" y="12"/>
                </a:cubicBezTo>
                <a:cubicBezTo>
                  <a:pt x="211" y="12"/>
                  <a:pt x="209" y="12"/>
                  <a:pt x="208" y="11"/>
                </a:cubicBezTo>
                <a:cubicBezTo>
                  <a:pt x="208" y="11"/>
                  <a:pt x="209" y="11"/>
                  <a:pt x="209" y="11"/>
                </a:cubicBezTo>
                <a:cubicBezTo>
                  <a:pt x="210" y="11"/>
                  <a:pt x="210" y="11"/>
                  <a:pt x="210" y="11"/>
                </a:cubicBezTo>
                <a:cubicBezTo>
                  <a:pt x="206" y="9"/>
                  <a:pt x="216" y="11"/>
                  <a:pt x="217" y="9"/>
                </a:cubicBezTo>
                <a:cubicBezTo>
                  <a:pt x="216" y="9"/>
                  <a:pt x="216" y="8"/>
                  <a:pt x="214" y="8"/>
                </a:cubicBezTo>
                <a:cubicBezTo>
                  <a:pt x="214" y="9"/>
                  <a:pt x="216" y="9"/>
                  <a:pt x="215" y="10"/>
                </a:cubicBezTo>
                <a:cubicBezTo>
                  <a:pt x="213" y="10"/>
                  <a:pt x="210" y="10"/>
                  <a:pt x="209" y="9"/>
                </a:cubicBezTo>
                <a:cubicBezTo>
                  <a:pt x="213" y="9"/>
                  <a:pt x="209" y="7"/>
                  <a:pt x="210" y="6"/>
                </a:cubicBezTo>
                <a:cubicBezTo>
                  <a:pt x="207" y="6"/>
                  <a:pt x="207" y="6"/>
                  <a:pt x="207" y="6"/>
                </a:cubicBezTo>
                <a:cubicBezTo>
                  <a:pt x="205" y="8"/>
                  <a:pt x="207" y="11"/>
                  <a:pt x="207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3" y="14"/>
                  <a:pt x="203" y="14"/>
                  <a:pt x="203" y="14"/>
                </a:cubicBezTo>
                <a:cubicBezTo>
                  <a:pt x="205" y="15"/>
                  <a:pt x="207" y="14"/>
                  <a:pt x="208" y="14"/>
                </a:cubicBezTo>
                <a:cubicBezTo>
                  <a:pt x="210" y="16"/>
                  <a:pt x="210" y="19"/>
                  <a:pt x="208" y="21"/>
                </a:cubicBezTo>
                <a:cubicBezTo>
                  <a:pt x="207" y="20"/>
                  <a:pt x="204" y="20"/>
                  <a:pt x="204" y="19"/>
                </a:cubicBezTo>
                <a:cubicBezTo>
                  <a:pt x="205" y="18"/>
                  <a:pt x="204" y="16"/>
                  <a:pt x="203" y="15"/>
                </a:cubicBezTo>
                <a:cubicBezTo>
                  <a:pt x="203" y="18"/>
                  <a:pt x="201" y="21"/>
                  <a:pt x="204" y="23"/>
                </a:cubicBezTo>
                <a:cubicBezTo>
                  <a:pt x="204" y="22"/>
                  <a:pt x="204" y="22"/>
                  <a:pt x="204" y="22"/>
                </a:cubicBezTo>
                <a:cubicBezTo>
                  <a:pt x="205" y="22"/>
                  <a:pt x="206" y="21"/>
                  <a:pt x="208" y="21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208" y="24"/>
                  <a:pt x="206" y="23"/>
                  <a:pt x="204" y="23"/>
                </a:cubicBezTo>
                <a:cubicBezTo>
                  <a:pt x="207" y="25"/>
                  <a:pt x="203" y="26"/>
                  <a:pt x="201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2" y="26"/>
                  <a:pt x="198" y="25"/>
                  <a:pt x="202" y="24"/>
                </a:cubicBezTo>
                <a:cubicBezTo>
                  <a:pt x="201" y="24"/>
                  <a:pt x="199" y="24"/>
                  <a:pt x="199" y="23"/>
                </a:cubicBezTo>
                <a:cubicBezTo>
                  <a:pt x="195" y="23"/>
                  <a:pt x="200" y="20"/>
                  <a:pt x="197" y="20"/>
                </a:cubicBezTo>
                <a:cubicBezTo>
                  <a:pt x="197" y="19"/>
                  <a:pt x="199" y="19"/>
                  <a:pt x="200" y="1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89" y="20"/>
                  <a:pt x="197" y="19"/>
                  <a:pt x="195" y="18"/>
                </a:cubicBezTo>
                <a:cubicBezTo>
                  <a:pt x="198" y="17"/>
                  <a:pt x="198" y="15"/>
                  <a:pt x="200" y="13"/>
                </a:cubicBezTo>
                <a:cubicBezTo>
                  <a:pt x="197" y="13"/>
                  <a:pt x="199" y="12"/>
                  <a:pt x="197" y="11"/>
                </a:cubicBezTo>
                <a:cubicBezTo>
                  <a:pt x="195" y="12"/>
                  <a:pt x="193" y="15"/>
                  <a:pt x="192" y="17"/>
                </a:cubicBezTo>
                <a:cubicBezTo>
                  <a:pt x="191" y="18"/>
                  <a:pt x="186" y="18"/>
                  <a:pt x="186" y="20"/>
                </a:cubicBezTo>
                <a:cubicBezTo>
                  <a:pt x="188" y="20"/>
                  <a:pt x="191" y="20"/>
                  <a:pt x="190" y="21"/>
                </a:cubicBezTo>
                <a:cubicBezTo>
                  <a:pt x="188" y="22"/>
                  <a:pt x="185" y="23"/>
                  <a:pt x="182" y="22"/>
                </a:cubicBezTo>
                <a:cubicBezTo>
                  <a:pt x="183" y="22"/>
                  <a:pt x="182" y="21"/>
                  <a:pt x="183" y="21"/>
                </a:cubicBezTo>
                <a:cubicBezTo>
                  <a:pt x="184" y="22"/>
                  <a:pt x="184" y="22"/>
                  <a:pt x="184" y="22"/>
                </a:cubicBezTo>
                <a:cubicBezTo>
                  <a:pt x="185" y="22"/>
                  <a:pt x="186" y="22"/>
                  <a:pt x="186" y="22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21"/>
                  <a:pt x="183" y="21"/>
                  <a:pt x="182" y="21"/>
                </a:cubicBezTo>
                <a:cubicBezTo>
                  <a:pt x="176" y="17"/>
                  <a:pt x="188" y="17"/>
                  <a:pt x="188" y="13"/>
                </a:cubicBezTo>
                <a:cubicBezTo>
                  <a:pt x="190" y="11"/>
                  <a:pt x="196" y="11"/>
                  <a:pt x="195" y="9"/>
                </a:cubicBezTo>
                <a:cubicBezTo>
                  <a:pt x="199" y="5"/>
                  <a:pt x="197" y="11"/>
                  <a:pt x="201" y="10"/>
                </a:cubicBezTo>
                <a:cubicBezTo>
                  <a:pt x="202" y="9"/>
                  <a:pt x="197" y="8"/>
                  <a:pt x="201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199" y="5"/>
                  <a:pt x="202" y="4"/>
                  <a:pt x="204" y="3"/>
                </a:cubicBezTo>
                <a:cubicBezTo>
                  <a:pt x="204" y="1"/>
                  <a:pt x="204" y="1"/>
                  <a:pt x="204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2" y="1"/>
                  <a:pt x="202" y="1"/>
                  <a:pt x="201" y="1"/>
                </a:cubicBezTo>
                <a:cubicBezTo>
                  <a:pt x="201" y="2"/>
                  <a:pt x="201" y="2"/>
                  <a:pt x="201" y="2"/>
                </a:cubicBezTo>
                <a:cubicBezTo>
                  <a:pt x="194" y="4"/>
                  <a:pt x="196" y="10"/>
                  <a:pt x="186" y="12"/>
                </a:cubicBezTo>
                <a:cubicBezTo>
                  <a:pt x="185" y="13"/>
                  <a:pt x="184" y="15"/>
                  <a:pt x="180" y="15"/>
                </a:cubicBezTo>
                <a:cubicBezTo>
                  <a:pt x="182" y="14"/>
                  <a:pt x="178" y="13"/>
                  <a:pt x="181" y="12"/>
                </a:cubicBezTo>
                <a:cubicBezTo>
                  <a:pt x="178" y="11"/>
                  <a:pt x="179" y="13"/>
                  <a:pt x="175" y="13"/>
                </a:cubicBezTo>
                <a:cubicBezTo>
                  <a:pt x="179" y="14"/>
                  <a:pt x="179" y="14"/>
                  <a:pt x="179" y="14"/>
                </a:cubicBezTo>
                <a:cubicBezTo>
                  <a:pt x="177" y="15"/>
                  <a:pt x="177" y="18"/>
                  <a:pt x="173" y="18"/>
                </a:cubicBezTo>
                <a:cubicBezTo>
                  <a:pt x="172" y="14"/>
                  <a:pt x="172" y="14"/>
                  <a:pt x="172" y="14"/>
                </a:cubicBezTo>
                <a:cubicBezTo>
                  <a:pt x="173" y="13"/>
                  <a:pt x="173" y="12"/>
                  <a:pt x="176" y="12"/>
                </a:cubicBezTo>
                <a:cubicBezTo>
                  <a:pt x="176" y="10"/>
                  <a:pt x="183" y="12"/>
                  <a:pt x="184" y="10"/>
                </a:cubicBezTo>
                <a:cubicBezTo>
                  <a:pt x="183" y="10"/>
                  <a:pt x="182" y="10"/>
                  <a:pt x="182" y="9"/>
                </a:cubicBezTo>
                <a:cubicBezTo>
                  <a:pt x="181" y="9"/>
                  <a:pt x="179" y="9"/>
                  <a:pt x="179" y="9"/>
                </a:cubicBezTo>
                <a:cubicBezTo>
                  <a:pt x="179" y="7"/>
                  <a:pt x="182" y="8"/>
                  <a:pt x="184" y="8"/>
                </a:cubicBezTo>
                <a:cubicBezTo>
                  <a:pt x="184" y="7"/>
                  <a:pt x="184" y="7"/>
                  <a:pt x="184" y="7"/>
                </a:cubicBezTo>
                <a:cubicBezTo>
                  <a:pt x="181" y="8"/>
                  <a:pt x="181" y="8"/>
                  <a:pt x="181" y="8"/>
                </a:cubicBezTo>
                <a:cubicBezTo>
                  <a:pt x="178" y="6"/>
                  <a:pt x="184" y="5"/>
                  <a:pt x="184" y="3"/>
                </a:cubicBezTo>
                <a:cubicBezTo>
                  <a:pt x="180" y="3"/>
                  <a:pt x="178" y="3"/>
                  <a:pt x="175" y="4"/>
                </a:cubicBezTo>
                <a:cubicBezTo>
                  <a:pt x="175" y="4"/>
                  <a:pt x="176" y="4"/>
                  <a:pt x="177" y="4"/>
                </a:cubicBezTo>
                <a:cubicBezTo>
                  <a:pt x="176" y="4"/>
                  <a:pt x="176" y="4"/>
                  <a:pt x="176" y="4"/>
                </a:cubicBezTo>
                <a:cubicBezTo>
                  <a:pt x="177" y="5"/>
                  <a:pt x="177" y="5"/>
                  <a:pt x="177" y="5"/>
                </a:cubicBezTo>
                <a:cubicBezTo>
                  <a:pt x="177" y="5"/>
                  <a:pt x="177" y="5"/>
                  <a:pt x="177" y="5"/>
                </a:cubicBezTo>
                <a:cubicBezTo>
                  <a:pt x="176" y="5"/>
                  <a:pt x="175" y="5"/>
                  <a:pt x="175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4" y="6"/>
                  <a:pt x="171" y="10"/>
                  <a:pt x="177" y="9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69" y="10"/>
                  <a:pt x="171" y="7"/>
                  <a:pt x="169" y="6"/>
                </a:cubicBezTo>
                <a:cubicBezTo>
                  <a:pt x="171" y="6"/>
                  <a:pt x="172" y="5"/>
                  <a:pt x="171" y="5"/>
                </a:cubicBezTo>
                <a:cubicBezTo>
                  <a:pt x="169" y="6"/>
                  <a:pt x="164" y="7"/>
                  <a:pt x="166" y="9"/>
                </a:cubicBezTo>
                <a:cubicBezTo>
                  <a:pt x="166" y="10"/>
                  <a:pt x="161" y="12"/>
                  <a:pt x="165" y="11"/>
                </a:cubicBezTo>
                <a:cubicBezTo>
                  <a:pt x="166" y="11"/>
                  <a:pt x="166" y="10"/>
                  <a:pt x="167" y="11"/>
                </a:cubicBezTo>
                <a:cubicBezTo>
                  <a:pt x="167" y="12"/>
                  <a:pt x="167" y="14"/>
                  <a:pt x="164" y="15"/>
                </a:cubicBezTo>
                <a:cubicBezTo>
                  <a:pt x="163" y="15"/>
                  <a:pt x="161" y="15"/>
                  <a:pt x="160" y="14"/>
                </a:cubicBezTo>
                <a:cubicBezTo>
                  <a:pt x="159" y="15"/>
                  <a:pt x="160" y="15"/>
                  <a:pt x="158" y="16"/>
                </a:cubicBezTo>
                <a:cubicBezTo>
                  <a:pt x="157" y="15"/>
                  <a:pt x="156" y="15"/>
                  <a:pt x="155" y="15"/>
                </a:cubicBezTo>
                <a:cubicBezTo>
                  <a:pt x="155" y="14"/>
                  <a:pt x="156" y="13"/>
                  <a:pt x="156" y="13"/>
                </a:cubicBezTo>
                <a:cubicBezTo>
                  <a:pt x="154" y="12"/>
                  <a:pt x="154" y="13"/>
                  <a:pt x="152" y="12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54" y="9"/>
                  <a:pt x="151" y="10"/>
                  <a:pt x="150" y="9"/>
                </a:cubicBezTo>
                <a:cubicBezTo>
                  <a:pt x="152" y="8"/>
                  <a:pt x="157" y="9"/>
                  <a:pt x="159" y="9"/>
                </a:cubicBezTo>
                <a:cubicBezTo>
                  <a:pt x="158" y="8"/>
                  <a:pt x="156" y="9"/>
                  <a:pt x="154" y="8"/>
                </a:cubicBezTo>
                <a:cubicBezTo>
                  <a:pt x="156" y="7"/>
                  <a:pt x="160" y="9"/>
                  <a:pt x="161" y="7"/>
                </a:cubicBezTo>
                <a:cubicBezTo>
                  <a:pt x="158" y="8"/>
                  <a:pt x="156" y="8"/>
                  <a:pt x="153" y="7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5"/>
                  <a:pt x="151" y="4"/>
                  <a:pt x="154" y="3"/>
                </a:cubicBezTo>
                <a:cubicBezTo>
                  <a:pt x="155" y="3"/>
                  <a:pt x="156" y="3"/>
                  <a:pt x="156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52" y="2"/>
                  <a:pt x="159" y="1"/>
                  <a:pt x="157" y="0"/>
                </a:cubicBezTo>
                <a:cubicBezTo>
                  <a:pt x="155" y="0"/>
                  <a:pt x="156" y="1"/>
                  <a:pt x="155" y="1"/>
                </a:cubicBezTo>
                <a:cubicBezTo>
                  <a:pt x="154" y="1"/>
                  <a:pt x="154" y="1"/>
                  <a:pt x="153" y="1"/>
                </a:cubicBezTo>
                <a:cubicBezTo>
                  <a:pt x="154" y="0"/>
                  <a:pt x="154" y="0"/>
                  <a:pt x="154" y="0"/>
                </a:cubicBezTo>
                <a:cubicBezTo>
                  <a:pt x="152" y="0"/>
                  <a:pt x="148" y="1"/>
                  <a:pt x="145" y="0"/>
                </a:cubicBezTo>
                <a:cubicBezTo>
                  <a:pt x="145" y="1"/>
                  <a:pt x="145" y="1"/>
                  <a:pt x="145" y="1"/>
                </a:cubicBezTo>
                <a:cubicBezTo>
                  <a:pt x="146" y="1"/>
                  <a:pt x="147" y="1"/>
                  <a:pt x="147" y="1"/>
                </a:cubicBezTo>
                <a:cubicBezTo>
                  <a:pt x="150" y="2"/>
                  <a:pt x="150" y="2"/>
                  <a:pt x="150" y="2"/>
                </a:cubicBezTo>
                <a:cubicBezTo>
                  <a:pt x="149" y="2"/>
                  <a:pt x="149" y="2"/>
                  <a:pt x="149" y="2"/>
                </a:cubicBezTo>
                <a:cubicBezTo>
                  <a:pt x="149" y="2"/>
                  <a:pt x="148" y="2"/>
                  <a:pt x="147" y="2"/>
                </a:cubicBezTo>
                <a:cubicBezTo>
                  <a:pt x="148" y="3"/>
                  <a:pt x="147" y="4"/>
                  <a:pt x="146" y="4"/>
                </a:cubicBezTo>
                <a:cubicBezTo>
                  <a:pt x="144" y="5"/>
                  <a:pt x="142" y="5"/>
                  <a:pt x="140" y="4"/>
                </a:cubicBezTo>
                <a:cubicBezTo>
                  <a:pt x="139" y="4"/>
                  <a:pt x="140" y="3"/>
                  <a:pt x="140" y="3"/>
                </a:cubicBezTo>
                <a:cubicBezTo>
                  <a:pt x="144" y="2"/>
                  <a:pt x="140" y="1"/>
                  <a:pt x="142" y="0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3"/>
                  <a:pt x="138" y="5"/>
                  <a:pt x="136" y="7"/>
                </a:cubicBezTo>
                <a:cubicBezTo>
                  <a:pt x="135" y="8"/>
                  <a:pt x="140" y="10"/>
                  <a:pt x="139" y="11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40" y="12"/>
                  <a:pt x="141" y="11"/>
                </a:cubicBezTo>
                <a:cubicBezTo>
                  <a:pt x="143" y="13"/>
                  <a:pt x="146" y="15"/>
                  <a:pt x="141" y="15"/>
                </a:cubicBezTo>
                <a:cubicBezTo>
                  <a:pt x="142" y="16"/>
                  <a:pt x="142" y="17"/>
                  <a:pt x="142" y="17"/>
                </a:cubicBezTo>
                <a:cubicBezTo>
                  <a:pt x="141" y="17"/>
                  <a:pt x="140" y="17"/>
                  <a:pt x="140" y="17"/>
                </a:cubicBezTo>
                <a:cubicBezTo>
                  <a:pt x="137" y="16"/>
                  <a:pt x="140" y="15"/>
                  <a:pt x="140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30" y="11"/>
                  <a:pt x="134" y="9"/>
                </a:cubicBezTo>
                <a:cubicBezTo>
                  <a:pt x="133" y="9"/>
                  <a:pt x="132" y="9"/>
                  <a:pt x="131" y="9"/>
                </a:cubicBezTo>
                <a:cubicBezTo>
                  <a:pt x="130" y="8"/>
                  <a:pt x="132" y="8"/>
                  <a:pt x="133" y="7"/>
                </a:cubicBezTo>
                <a:cubicBezTo>
                  <a:pt x="131" y="5"/>
                  <a:pt x="138" y="2"/>
                  <a:pt x="136" y="0"/>
                </a:cubicBezTo>
                <a:cubicBezTo>
                  <a:pt x="133" y="1"/>
                  <a:pt x="133" y="1"/>
                  <a:pt x="133" y="1"/>
                </a:cubicBezTo>
                <a:cubicBezTo>
                  <a:pt x="135" y="3"/>
                  <a:pt x="130" y="5"/>
                  <a:pt x="130" y="7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5"/>
                  <a:pt x="126" y="4"/>
                  <a:pt x="124" y="3"/>
                </a:cubicBezTo>
                <a:cubicBezTo>
                  <a:pt x="127" y="2"/>
                  <a:pt x="127" y="5"/>
                  <a:pt x="131" y="4"/>
                </a:cubicBezTo>
                <a:cubicBezTo>
                  <a:pt x="128" y="3"/>
                  <a:pt x="131" y="2"/>
                  <a:pt x="129" y="0"/>
                </a:cubicBezTo>
                <a:cubicBezTo>
                  <a:pt x="124" y="1"/>
                  <a:pt x="120" y="0"/>
                  <a:pt x="116" y="1"/>
                </a:cubicBezTo>
                <a:cubicBezTo>
                  <a:pt x="116" y="1"/>
                  <a:pt x="118" y="2"/>
                  <a:pt x="118" y="2"/>
                </a:cubicBezTo>
                <a:cubicBezTo>
                  <a:pt x="118" y="3"/>
                  <a:pt x="116" y="2"/>
                  <a:pt x="115" y="3"/>
                </a:cubicBezTo>
                <a:cubicBezTo>
                  <a:pt x="116" y="4"/>
                  <a:pt x="126" y="1"/>
                  <a:pt x="121" y="4"/>
                </a:cubicBezTo>
                <a:cubicBezTo>
                  <a:pt x="121" y="5"/>
                  <a:pt x="122" y="6"/>
                  <a:pt x="123" y="7"/>
                </a:cubicBezTo>
                <a:cubicBezTo>
                  <a:pt x="122" y="7"/>
                  <a:pt x="120" y="7"/>
                  <a:pt x="118" y="7"/>
                </a:cubicBezTo>
                <a:cubicBezTo>
                  <a:pt x="118" y="7"/>
                  <a:pt x="117" y="7"/>
                  <a:pt x="117" y="6"/>
                </a:cubicBezTo>
                <a:cubicBezTo>
                  <a:pt x="117" y="6"/>
                  <a:pt x="118" y="6"/>
                  <a:pt x="118" y="6"/>
                </a:cubicBezTo>
                <a:cubicBezTo>
                  <a:pt x="116" y="6"/>
                  <a:pt x="117" y="3"/>
                  <a:pt x="114" y="4"/>
                </a:cubicBezTo>
                <a:cubicBezTo>
                  <a:pt x="112" y="4"/>
                  <a:pt x="112" y="3"/>
                  <a:pt x="113" y="3"/>
                </a:cubicBezTo>
                <a:cubicBezTo>
                  <a:pt x="112" y="2"/>
                  <a:pt x="110" y="2"/>
                  <a:pt x="110" y="1"/>
                </a:cubicBezTo>
                <a:cubicBezTo>
                  <a:pt x="109" y="2"/>
                  <a:pt x="110" y="3"/>
                  <a:pt x="108" y="3"/>
                </a:cubicBezTo>
                <a:cubicBezTo>
                  <a:pt x="108" y="0"/>
                  <a:pt x="102" y="1"/>
                  <a:pt x="99" y="1"/>
                </a:cubicBezTo>
                <a:cubicBezTo>
                  <a:pt x="99" y="3"/>
                  <a:pt x="105" y="4"/>
                  <a:pt x="108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04" y="6"/>
                  <a:pt x="103" y="5"/>
                  <a:pt x="102" y="4"/>
                </a:cubicBezTo>
                <a:cubicBezTo>
                  <a:pt x="101" y="5"/>
                  <a:pt x="101" y="5"/>
                  <a:pt x="101" y="5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4"/>
                  <a:pt x="96" y="2"/>
                  <a:pt x="96" y="1"/>
                </a:cubicBezTo>
                <a:cubicBezTo>
                  <a:pt x="84" y="1"/>
                  <a:pt x="71" y="3"/>
                  <a:pt x="59" y="4"/>
                </a:cubicBezTo>
                <a:cubicBezTo>
                  <a:pt x="62" y="5"/>
                  <a:pt x="62" y="5"/>
                  <a:pt x="62" y="5"/>
                </a:cubicBezTo>
                <a:cubicBezTo>
                  <a:pt x="61" y="5"/>
                  <a:pt x="60" y="5"/>
                  <a:pt x="59" y="5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7"/>
                  <a:pt x="59" y="6"/>
                  <a:pt x="60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9"/>
                  <a:pt x="66" y="9"/>
                  <a:pt x="66" y="9"/>
                </a:cubicBezTo>
                <a:cubicBezTo>
                  <a:pt x="62" y="10"/>
                  <a:pt x="58" y="10"/>
                  <a:pt x="56" y="11"/>
                </a:cubicBezTo>
                <a:cubicBezTo>
                  <a:pt x="59" y="12"/>
                  <a:pt x="62" y="13"/>
                  <a:pt x="65" y="13"/>
                </a:cubicBezTo>
                <a:cubicBezTo>
                  <a:pt x="64" y="14"/>
                  <a:pt x="60" y="14"/>
                  <a:pt x="58" y="14"/>
                </a:cubicBezTo>
                <a:cubicBezTo>
                  <a:pt x="62" y="14"/>
                  <a:pt x="62" y="17"/>
                  <a:pt x="66" y="17"/>
                </a:cubicBezTo>
                <a:cubicBezTo>
                  <a:pt x="65" y="18"/>
                  <a:pt x="63" y="18"/>
                  <a:pt x="61" y="18"/>
                </a:cubicBezTo>
                <a:cubicBezTo>
                  <a:pt x="64" y="20"/>
                  <a:pt x="64" y="20"/>
                  <a:pt x="64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2"/>
                  <a:pt x="62" y="21"/>
                  <a:pt x="60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63" y="24"/>
                  <a:pt x="60" y="23"/>
                  <a:pt x="61" y="24"/>
                </a:cubicBezTo>
                <a:cubicBezTo>
                  <a:pt x="64" y="25"/>
                  <a:pt x="64" y="25"/>
                  <a:pt x="64" y="25"/>
                </a:cubicBezTo>
                <a:cubicBezTo>
                  <a:pt x="64" y="25"/>
                  <a:pt x="64" y="25"/>
                  <a:pt x="63" y="25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7"/>
                  <a:pt x="62" y="25"/>
                  <a:pt x="60" y="26"/>
                </a:cubicBezTo>
                <a:cubicBezTo>
                  <a:pt x="60" y="27"/>
                  <a:pt x="65" y="28"/>
                  <a:pt x="61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3" y="30"/>
                  <a:pt x="63" y="30"/>
                  <a:pt x="62" y="30"/>
                </a:cubicBezTo>
                <a:cubicBezTo>
                  <a:pt x="64" y="31"/>
                  <a:pt x="64" y="31"/>
                  <a:pt x="64" y="31"/>
                </a:cubicBezTo>
                <a:cubicBezTo>
                  <a:pt x="63" y="31"/>
                  <a:pt x="63" y="31"/>
                  <a:pt x="62" y="31"/>
                </a:cubicBezTo>
                <a:cubicBezTo>
                  <a:pt x="65" y="33"/>
                  <a:pt x="65" y="33"/>
                  <a:pt x="65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3" y="34"/>
                  <a:pt x="64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9" y="37"/>
                  <a:pt x="71" y="38"/>
                </a:cubicBezTo>
                <a:cubicBezTo>
                  <a:pt x="67" y="39"/>
                  <a:pt x="65" y="37"/>
                  <a:pt x="61" y="37"/>
                </a:cubicBezTo>
                <a:cubicBezTo>
                  <a:pt x="64" y="38"/>
                  <a:pt x="65" y="39"/>
                  <a:pt x="68" y="39"/>
                </a:cubicBezTo>
                <a:cubicBezTo>
                  <a:pt x="68" y="41"/>
                  <a:pt x="66" y="39"/>
                  <a:pt x="64" y="40"/>
                </a:cubicBezTo>
                <a:cubicBezTo>
                  <a:pt x="64" y="40"/>
                  <a:pt x="67" y="41"/>
                  <a:pt x="65" y="41"/>
                </a:cubicBezTo>
                <a:cubicBezTo>
                  <a:pt x="64" y="41"/>
                  <a:pt x="62" y="40"/>
                  <a:pt x="60" y="41"/>
                </a:cubicBezTo>
                <a:cubicBezTo>
                  <a:pt x="62" y="44"/>
                  <a:pt x="72" y="43"/>
                  <a:pt x="68" y="47"/>
                </a:cubicBezTo>
                <a:cubicBezTo>
                  <a:pt x="63" y="49"/>
                  <a:pt x="68" y="51"/>
                  <a:pt x="66" y="54"/>
                </a:cubicBezTo>
                <a:cubicBezTo>
                  <a:pt x="65" y="54"/>
                  <a:pt x="65" y="54"/>
                  <a:pt x="64" y="54"/>
                </a:cubicBezTo>
                <a:cubicBezTo>
                  <a:pt x="63" y="49"/>
                  <a:pt x="63" y="49"/>
                  <a:pt x="63" y="49"/>
                </a:cubicBezTo>
                <a:cubicBezTo>
                  <a:pt x="63" y="48"/>
                  <a:pt x="61" y="47"/>
                  <a:pt x="59" y="48"/>
                </a:cubicBezTo>
                <a:cubicBezTo>
                  <a:pt x="56" y="49"/>
                  <a:pt x="61" y="49"/>
                  <a:pt x="60" y="51"/>
                </a:cubicBezTo>
                <a:cubicBezTo>
                  <a:pt x="61" y="51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4" y="49"/>
                  <a:pt x="51" y="46"/>
                  <a:pt x="47" y="48"/>
                </a:cubicBezTo>
                <a:cubicBezTo>
                  <a:pt x="46" y="47"/>
                  <a:pt x="42" y="49"/>
                  <a:pt x="40" y="48"/>
                </a:cubicBezTo>
                <a:cubicBezTo>
                  <a:pt x="30" y="48"/>
                  <a:pt x="19" y="45"/>
                  <a:pt x="8" y="47"/>
                </a:cubicBezTo>
                <a:cubicBezTo>
                  <a:pt x="8" y="47"/>
                  <a:pt x="8" y="49"/>
                  <a:pt x="5" y="49"/>
                </a:cubicBezTo>
                <a:cubicBezTo>
                  <a:pt x="10" y="50"/>
                  <a:pt x="10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0" y="52"/>
                  <a:pt x="5" y="51"/>
                  <a:pt x="5" y="52"/>
                </a:cubicBezTo>
                <a:cubicBezTo>
                  <a:pt x="7" y="53"/>
                  <a:pt x="12" y="52"/>
                  <a:pt x="13" y="54"/>
                </a:cubicBezTo>
                <a:cubicBezTo>
                  <a:pt x="10" y="54"/>
                  <a:pt x="5" y="53"/>
                  <a:pt x="3" y="54"/>
                </a:cubicBezTo>
                <a:cubicBezTo>
                  <a:pt x="4" y="55"/>
                  <a:pt x="7" y="55"/>
                  <a:pt x="9" y="55"/>
                </a:cubicBezTo>
                <a:cubicBezTo>
                  <a:pt x="5" y="56"/>
                  <a:pt x="5" y="56"/>
                  <a:pt x="5" y="56"/>
                </a:cubicBezTo>
                <a:cubicBezTo>
                  <a:pt x="7" y="56"/>
                  <a:pt x="7" y="58"/>
                  <a:pt x="9" y="58"/>
                </a:cubicBezTo>
                <a:cubicBezTo>
                  <a:pt x="9" y="58"/>
                  <a:pt x="8" y="58"/>
                  <a:pt x="7" y="58"/>
                </a:cubicBezTo>
                <a:cubicBezTo>
                  <a:pt x="11" y="59"/>
                  <a:pt x="11" y="59"/>
                  <a:pt x="11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0" y="62"/>
                  <a:pt x="9" y="62"/>
                </a:cubicBezTo>
                <a:cubicBezTo>
                  <a:pt x="8" y="62"/>
                  <a:pt x="8" y="63"/>
                  <a:pt x="9" y="63"/>
                </a:cubicBezTo>
                <a:cubicBezTo>
                  <a:pt x="9" y="64"/>
                  <a:pt x="6" y="64"/>
                  <a:pt x="7" y="64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8" y="65"/>
                  <a:pt x="6" y="66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8" y="68"/>
                  <a:pt x="6" y="68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10" y="70"/>
                  <a:pt x="7" y="70"/>
                </a:cubicBezTo>
                <a:cubicBezTo>
                  <a:pt x="0" y="71"/>
                  <a:pt x="13" y="74"/>
                  <a:pt x="6" y="76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8"/>
                  <a:pt x="8" y="77"/>
                  <a:pt x="7" y="77"/>
                </a:cubicBezTo>
                <a:cubicBezTo>
                  <a:pt x="12" y="80"/>
                  <a:pt x="12" y="80"/>
                  <a:pt x="12" y="8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0"/>
                  <a:pt x="10" y="80"/>
                  <a:pt x="9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1" y="82"/>
                  <a:pt x="11" y="82"/>
                  <a:pt x="11" y="82"/>
                </a:cubicBezTo>
                <a:cubicBezTo>
                  <a:pt x="10" y="81"/>
                  <a:pt x="7" y="81"/>
                  <a:pt x="5" y="81"/>
                </a:cubicBezTo>
                <a:cubicBezTo>
                  <a:pt x="7" y="82"/>
                  <a:pt x="8" y="82"/>
                  <a:pt x="10" y="83"/>
                </a:cubicBezTo>
                <a:cubicBezTo>
                  <a:pt x="5" y="84"/>
                  <a:pt x="5" y="84"/>
                  <a:pt x="5" y="84"/>
                </a:cubicBezTo>
                <a:cubicBezTo>
                  <a:pt x="6" y="83"/>
                  <a:pt x="7" y="84"/>
                  <a:pt x="8" y="84"/>
                </a:cubicBezTo>
                <a:cubicBezTo>
                  <a:pt x="7" y="85"/>
                  <a:pt x="4" y="84"/>
                  <a:pt x="5" y="85"/>
                </a:cubicBezTo>
                <a:cubicBezTo>
                  <a:pt x="8" y="86"/>
                  <a:pt x="8" y="86"/>
                  <a:pt x="8" y="86"/>
                </a:cubicBezTo>
                <a:cubicBezTo>
                  <a:pt x="7" y="87"/>
                  <a:pt x="7" y="87"/>
                  <a:pt x="7" y="87"/>
                </a:cubicBezTo>
                <a:cubicBezTo>
                  <a:pt x="10" y="88"/>
                  <a:pt x="14" y="88"/>
                  <a:pt x="16" y="90"/>
                </a:cubicBezTo>
                <a:cubicBezTo>
                  <a:pt x="19" y="90"/>
                  <a:pt x="22" y="92"/>
                  <a:pt x="26" y="92"/>
                </a:cubicBezTo>
                <a:cubicBezTo>
                  <a:pt x="28" y="93"/>
                  <a:pt x="32" y="93"/>
                  <a:pt x="35" y="94"/>
                </a:cubicBezTo>
                <a:cubicBezTo>
                  <a:pt x="35" y="94"/>
                  <a:pt x="33" y="94"/>
                  <a:pt x="32" y="94"/>
                </a:cubicBezTo>
                <a:cubicBezTo>
                  <a:pt x="33" y="96"/>
                  <a:pt x="35" y="93"/>
                  <a:pt x="36" y="95"/>
                </a:cubicBezTo>
                <a:cubicBezTo>
                  <a:pt x="37" y="96"/>
                  <a:pt x="39" y="96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3" y="96"/>
                  <a:pt x="32" y="96"/>
                  <a:pt x="31" y="96"/>
                </a:cubicBezTo>
                <a:cubicBezTo>
                  <a:pt x="32" y="97"/>
                  <a:pt x="33" y="97"/>
                  <a:pt x="34" y="97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9"/>
                  <a:pt x="34" y="100"/>
                  <a:pt x="36" y="100"/>
                </a:cubicBezTo>
                <a:cubicBezTo>
                  <a:pt x="36" y="101"/>
                  <a:pt x="33" y="100"/>
                  <a:pt x="35" y="101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05"/>
                  <a:pt x="41" y="105"/>
                  <a:pt x="37" y="106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7" y="109"/>
                  <a:pt x="39" y="109"/>
                  <a:pt x="40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0"/>
                  <a:pt x="40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9" y="111"/>
                  <a:pt x="39" y="111"/>
                  <a:pt x="40" y="112"/>
                </a:cubicBezTo>
                <a:cubicBezTo>
                  <a:pt x="39" y="112"/>
                  <a:pt x="39" y="112"/>
                  <a:pt x="38" y="112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9" y="114"/>
                  <a:pt x="39" y="116"/>
                  <a:pt x="41" y="117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3" y="120"/>
                  <a:pt x="44" y="121"/>
                  <a:pt x="46" y="121"/>
                </a:cubicBezTo>
                <a:cubicBezTo>
                  <a:pt x="47" y="123"/>
                  <a:pt x="42" y="122"/>
                  <a:pt x="42" y="123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3" y="125"/>
                  <a:pt x="39" y="124"/>
                  <a:pt x="39" y="125"/>
                </a:cubicBezTo>
                <a:cubicBezTo>
                  <a:pt x="41" y="125"/>
                  <a:pt x="42" y="126"/>
                  <a:pt x="44" y="126"/>
                </a:cubicBezTo>
                <a:cubicBezTo>
                  <a:pt x="43" y="127"/>
                  <a:pt x="42" y="126"/>
                  <a:pt x="42" y="126"/>
                </a:cubicBezTo>
                <a:cubicBezTo>
                  <a:pt x="45" y="127"/>
                  <a:pt x="41" y="128"/>
                  <a:pt x="42" y="128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39" y="132"/>
                  <a:pt x="50" y="130"/>
                  <a:pt x="51" y="132"/>
                </a:cubicBezTo>
                <a:cubicBezTo>
                  <a:pt x="49" y="132"/>
                  <a:pt x="49" y="132"/>
                  <a:pt x="49" y="132"/>
                </a:cubicBezTo>
                <a:cubicBezTo>
                  <a:pt x="53" y="133"/>
                  <a:pt x="57" y="133"/>
                  <a:pt x="60" y="133"/>
                </a:cubicBezTo>
                <a:cubicBezTo>
                  <a:pt x="59" y="135"/>
                  <a:pt x="53" y="133"/>
                  <a:pt x="52" y="134"/>
                </a:cubicBezTo>
                <a:cubicBezTo>
                  <a:pt x="55" y="135"/>
                  <a:pt x="59" y="134"/>
                  <a:pt x="61" y="135"/>
                </a:cubicBezTo>
                <a:cubicBezTo>
                  <a:pt x="58" y="136"/>
                  <a:pt x="52" y="136"/>
                  <a:pt x="48" y="137"/>
                </a:cubicBezTo>
                <a:cubicBezTo>
                  <a:pt x="51" y="137"/>
                  <a:pt x="51" y="137"/>
                  <a:pt x="51" y="137"/>
                </a:cubicBezTo>
                <a:cubicBezTo>
                  <a:pt x="52" y="139"/>
                  <a:pt x="59" y="137"/>
                  <a:pt x="62" y="139"/>
                </a:cubicBezTo>
                <a:cubicBezTo>
                  <a:pt x="61" y="140"/>
                  <a:pt x="56" y="140"/>
                  <a:pt x="53" y="140"/>
                </a:cubicBezTo>
                <a:cubicBezTo>
                  <a:pt x="56" y="140"/>
                  <a:pt x="58" y="140"/>
                  <a:pt x="60" y="141"/>
                </a:cubicBezTo>
                <a:cubicBezTo>
                  <a:pt x="57" y="142"/>
                  <a:pt x="53" y="142"/>
                  <a:pt x="50" y="142"/>
                </a:cubicBezTo>
                <a:cubicBezTo>
                  <a:pt x="55" y="142"/>
                  <a:pt x="62" y="142"/>
                  <a:pt x="66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2" y="143"/>
                  <a:pt x="63" y="143"/>
                  <a:pt x="64" y="144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58" y="145"/>
                  <a:pt x="52" y="143"/>
                  <a:pt x="51" y="146"/>
                </a:cubicBezTo>
                <a:cubicBezTo>
                  <a:pt x="52" y="146"/>
                  <a:pt x="53" y="146"/>
                  <a:pt x="55" y="146"/>
                </a:cubicBezTo>
                <a:cubicBezTo>
                  <a:pt x="54" y="146"/>
                  <a:pt x="55" y="146"/>
                  <a:pt x="55" y="146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61" y="148"/>
                  <a:pt x="64" y="146"/>
                  <a:pt x="66" y="148"/>
                </a:cubicBezTo>
                <a:cubicBezTo>
                  <a:pt x="66" y="148"/>
                  <a:pt x="65" y="148"/>
                  <a:pt x="64" y="148"/>
                </a:cubicBezTo>
                <a:cubicBezTo>
                  <a:pt x="63" y="148"/>
                  <a:pt x="63" y="149"/>
                  <a:pt x="62" y="149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0" y="150"/>
                  <a:pt x="55" y="149"/>
                  <a:pt x="53" y="150"/>
                </a:cubicBezTo>
                <a:cubicBezTo>
                  <a:pt x="57" y="150"/>
                  <a:pt x="61" y="150"/>
                  <a:pt x="65" y="151"/>
                </a:cubicBezTo>
                <a:cubicBezTo>
                  <a:pt x="68" y="149"/>
                  <a:pt x="71" y="152"/>
                  <a:pt x="74" y="151"/>
                </a:cubicBezTo>
                <a:cubicBezTo>
                  <a:pt x="73" y="152"/>
                  <a:pt x="69" y="151"/>
                  <a:pt x="68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5" y="152"/>
                  <a:pt x="62" y="151"/>
                  <a:pt x="62" y="152"/>
                </a:cubicBezTo>
                <a:cubicBezTo>
                  <a:pt x="65" y="153"/>
                  <a:pt x="68" y="153"/>
                  <a:pt x="71" y="153"/>
                </a:cubicBezTo>
                <a:cubicBezTo>
                  <a:pt x="79" y="151"/>
                  <a:pt x="78" y="156"/>
                  <a:pt x="86" y="154"/>
                </a:cubicBezTo>
                <a:cubicBezTo>
                  <a:pt x="85" y="152"/>
                  <a:pt x="92" y="154"/>
                  <a:pt x="94" y="153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8" y="153"/>
                  <a:pt x="97" y="153"/>
                  <a:pt x="97" y="152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95" y="152"/>
                  <a:pt x="95" y="152"/>
                  <a:pt x="95" y="151"/>
                </a:cubicBezTo>
                <a:cubicBezTo>
                  <a:pt x="99" y="150"/>
                  <a:pt x="97" y="149"/>
                  <a:pt x="98" y="147"/>
                </a:cubicBezTo>
                <a:cubicBezTo>
                  <a:pt x="104" y="147"/>
                  <a:pt x="101" y="145"/>
                  <a:pt x="103" y="144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101" y="144"/>
                  <a:pt x="101" y="144"/>
                  <a:pt x="102" y="143"/>
                </a:cubicBezTo>
                <a:cubicBezTo>
                  <a:pt x="104" y="143"/>
                  <a:pt x="105" y="144"/>
                  <a:pt x="107" y="145"/>
                </a:cubicBezTo>
                <a:cubicBezTo>
                  <a:pt x="106" y="147"/>
                  <a:pt x="102" y="148"/>
                  <a:pt x="103" y="151"/>
                </a:cubicBezTo>
                <a:cubicBezTo>
                  <a:pt x="98" y="151"/>
                  <a:pt x="101" y="153"/>
                  <a:pt x="99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9" y="157"/>
                  <a:pt x="109" y="152"/>
                  <a:pt x="114" y="153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6" y="151"/>
                  <a:pt x="111" y="149"/>
                  <a:pt x="114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6" y="147"/>
                  <a:pt x="113" y="147"/>
                  <a:pt x="112" y="146"/>
                </a:cubicBezTo>
                <a:cubicBezTo>
                  <a:pt x="113" y="146"/>
                  <a:pt x="117" y="147"/>
                  <a:pt x="118" y="145"/>
                </a:cubicBezTo>
                <a:cubicBezTo>
                  <a:pt x="119" y="145"/>
                  <a:pt x="121" y="145"/>
                  <a:pt x="122" y="145"/>
                </a:cubicBezTo>
                <a:cubicBezTo>
                  <a:pt x="123" y="147"/>
                  <a:pt x="119" y="148"/>
                  <a:pt x="119" y="149"/>
                </a:cubicBezTo>
                <a:cubicBezTo>
                  <a:pt x="124" y="151"/>
                  <a:pt x="124" y="154"/>
                  <a:pt x="129" y="155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128" y="154"/>
                  <a:pt x="128" y="154"/>
                  <a:pt x="127" y="154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27" y="152"/>
                  <a:pt x="122" y="151"/>
                  <a:pt x="122" y="149"/>
                </a:cubicBezTo>
                <a:cubicBezTo>
                  <a:pt x="124" y="149"/>
                  <a:pt x="123" y="150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6" y="150"/>
                  <a:pt x="128" y="150"/>
                  <a:pt x="128" y="151"/>
                </a:cubicBezTo>
                <a:cubicBezTo>
                  <a:pt x="126" y="153"/>
                  <a:pt x="134" y="152"/>
                  <a:pt x="131" y="155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32" y="154"/>
                  <a:pt x="132" y="153"/>
                  <a:pt x="134" y="152"/>
                </a:cubicBezTo>
                <a:cubicBezTo>
                  <a:pt x="135" y="153"/>
                  <a:pt x="135" y="153"/>
                  <a:pt x="135" y="153"/>
                </a:cubicBezTo>
                <a:cubicBezTo>
                  <a:pt x="137" y="153"/>
                  <a:pt x="136" y="154"/>
                  <a:pt x="136" y="154"/>
                </a:cubicBezTo>
                <a:cubicBezTo>
                  <a:pt x="136" y="154"/>
                  <a:pt x="136" y="154"/>
                  <a:pt x="136" y="154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8" y="154"/>
                  <a:pt x="138" y="154"/>
                  <a:pt x="138" y="154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41" y="153"/>
                  <a:pt x="138" y="152"/>
                  <a:pt x="142" y="151"/>
                </a:cubicBezTo>
                <a:cubicBezTo>
                  <a:pt x="146" y="152"/>
                  <a:pt x="147" y="154"/>
                  <a:pt x="149" y="155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157"/>
                  <a:pt x="143" y="156"/>
                  <a:pt x="144" y="156"/>
                </a:cubicBezTo>
                <a:cubicBezTo>
                  <a:pt x="143" y="155"/>
                  <a:pt x="142" y="156"/>
                  <a:pt x="142" y="155"/>
                </a:cubicBezTo>
                <a:cubicBezTo>
                  <a:pt x="141" y="159"/>
                  <a:pt x="139" y="154"/>
                  <a:pt x="135" y="155"/>
                </a:cubicBezTo>
                <a:cubicBezTo>
                  <a:pt x="134" y="156"/>
                  <a:pt x="137" y="157"/>
                  <a:pt x="137" y="157"/>
                </a:cubicBezTo>
                <a:cubicBezTo>
                  <a:pt x="135" y="158"/>
                  <a:pt x="136" y="160"/>
                  <a:pt x="136" y="161"/>
                </a:cubicBezTo>
                <a:cubicBezTo>
                  <a:pt x="137" y="161"/>
                  <a:pt x="139" y="160"/>
                  <a:pt x="140" y="159"/>
                </a:cubicBezTo>
                <a:cubicBezTo>
                  <a:pt x="142" y="160"/>
                  <a:pt x="137" y="161"/>
                  <a:pt x="138" y="162"/>
                </a:cubicBezTo>
                <a:cubicBezTo>
                  <a:pt x="141" y="162"/>
                  <a:pt x="143" y="161"/>
                  <a:pt x="146" y="161"/>
                </a:cubicBezTo>
                <a:cubicBezTo>
                  <a:pt x="147" y="162"/>
                  <a:pt x="148" y="162"/>
                  <a:pt x="147" y="162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1" y="162"/>
                  <a:pt x="153" y="164"/>
                  <a:pt x="156" y="162"/>
                </a:cubicBezTo>
                <a:cubicBezTo>
                  <a:pt x="157" y="162"/>
                  <a:pt x="159" y="161"/>
                  <a:pt x="156" y="160"/>
                </a:cubicBezTo>
                <a:cubicBezTo>
                  <a:pt x="158" y="159"/>
                  <a:pt x="158" y="158"/>
                  <a:pt x="160" y="158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2" y="159"/>
                  <a:pt x="165" y="159"/>
                  <a:pt x="167" y="159"/>
                </a:cubicBezTo>
                <a:cubicBezTo>
                  <a:pt x="166" y="160"/>
                  <a:pt x="166" y="161"/>
                  <a:pt x="165" y="161"/>
                </a:cubicBezTo>
                <a:cubicBezTo>
                  <a:pt x="166" y="161"/>
                  <a:pt x="167" y="161"/>
                  <a:pt x="168" y="161"/>
                </a:cubicBezTo>
                <a:cubicBezTo>
                  <a:pt x="167" y="162"/>
                  <a:pt x="166" y="162"/>
                  <a:pt x="166" y="162"/>
                </a:cubicBezTo>
                <a:cubicBezTo>
                  <a:pt x="169" y="163"/>
                  <a:pt x="176" y="162"/>
                  <a:pt x="179" y="163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5" y="159"/>
                  <a:pt x="180" y="161"/>
                  <a:pt x="184" y="162"/>
                </a:cubicBezTo>
                <a:cubicBezTo>
                  <a:pt x="186" y="161"/>
                  <a:pt x="190" y="161"/>
                  <a:pt x="190" y="160"/>
                </a:cubicBezTo>
                <a:cubicBezTo>
                  <a:pt x="193" y="159"/>
                  <a:pt x="195" y="158"/>
                  <a:pt x="197" y="159"/>
                </a:cubicBezTo>
                <a:cubicBezTo>
                  <a:pt x="198" y="160"/>
                  <a:pt x="193" y="161"/>
                  <a:pt x="192" y="162"/>
                </a:cubicBezTo>
                <a:cubicBezTo>
                  <a:pt x="193" y="163"/>
                  <a:pt x="194" y="163"/>
                  <a:pt x="195" y="163"/>
                </a:cubicBezTo>
                <a:cubicBezTo>
                  <a:pt x="201" y="164"/>
                  <a:pt x="201" y="161"/>
                  <a:pt x="206" y="161"/>
                </a:cubicBezTo>
                <a:cubicBezTo>
                  <a:pt x="207" y="162"/>
                  <a:pt x="208" y="162"/>
                  <a:pt x="208" y="163"/>
                </a:cubicBezTo>
                <a:cubicBezTo>
                  <a:pt x="210" y="161"/>
                  <a:pt x="213" y="164"/>
                  <a:pt x="215" y="162"/>
                </a:cubicBezTo>
                <a:cubicBezTo>
                  <a:pt x="213" y="161"/>
                  <a:pt x="214" y="160"/>
                  <a:pt x="214" y="160"/>
                </a:cubicBezTo>
                <a:cubicBezTo>
                  <a:pt x="213" y="157"/>
                  <a:pt x="218" y="159"/>
                  <a:pt x="219" y="159"/>
                </a:cubicBezTo>
                <a:cubicBezTo>
                  <a:pt x="222" y="161"/>
                  <a:pt x="215" y="160"/>
                  <a:pt x="217" y="162"/>
                </a:cubicBezTo>
                <a:cubicBezTo>
                  <a:pt x="218" y="162"/>
                  <a:pt x="219" y="162"/>
                  <a:pt x="220" y="162"/>
                </a:cubicBezTo>
                <a:cubicBezTo>
                  <a:pt x="219" y="163"/>
                  <a:pt x="219" y="163"/>
                  <a:pt x="219" y="163"/>
                </a:cubicBezTo>
                <a:cubicBezTo>
                  <a:pt x="225" y="165"/>
                  <a:pt x="226" y="161"/>
                  <a:pt x="231" y="161"/>
                </a:cubicBezTo>
                <a:cubicBezTo>
                  <a:pt x="231" y="161"/>
                  <a:pt x="231" y="160"/>
                  <a:pt x="232" y="160"/>
                </a:cubicBezTo>
                <a:cubicBezTo>
                  <a:pt x="234" y="160"/>
                  <a:pt x="233" y="161"/>
                  <a:pt x="234" y="161"/>
                </a:cubicBezTo>
                <a:cubicBezTo>
                  <a:pt x="235" y="161"/>
                  <a:pt x="235" y="161"/>
                  <a:pt x="235" y="161"/>
                </a:cubicBezTo>
                <a:cubicBezTo>
                  <a:pt x="235" y="160"/>
                  <a:pt x="239" y="160"/>
                  <a:pt x="240" y="160"/>
                </a:cubicBezTo>
                <a:cubicBezTo>
                  <a:pt x="245" y="158"/>
                  <a:pt x="249" y="161"/>
                  <a:pt x="253" y="159"/>
                </a:cubicBezTo>
                <a:cubicBezTo>
                  <a:pt x="254" y="159"/>
                  <a:pt x="255" y="159"/>
                  <a:pt x="254" y="160"/>
                </a:cubicBezTo>
                <a:cubicBezTo>
                  <a:pt x="253" y="161"/>
                  <a:pt x="251" y="162"/>
                  <a:pt x="248" y="162"/>
                </a:cubicBezTo>
                <a:cubicBezTo>
                  <a:pt x="247" y="162"/>
                  <a:pt x="246" y="161"/>
                  <a:pt x="246" y="161"/>
                </a:cubicBezTo>
                <a:cubicBezTo>
                  <a:pt x="245" y="160"/>
                  <a:pt x="242" y="160"/>
                  <a:pt x="241" y="161"/>
                </a:cubicBezTo>
                <a:cubicBezTo>
                  <a:pt x="236" y="160"/>
                  <a:pt x="235" y="163"/>
                  <a:pt x="232" y="163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41" y="160"/>
                  <a:pt x="248" y="166"/>
                  <a:pt x="256" y="163"/>
                </a:cubicBezTo>
                <a:cubicBezTo>
                  <a:pt x="256" y="162"/>
                  <a:pt x="256" y="162"/>
                  <a:pt x="256" y="162"/>
                </a:cubicBezTo>
                <a:cubicBezTo>
                  <a:pt x="257" y="162"/>
                  <a:pt x="258" y="162"/>
                  <a:pt x="259" y="162"/>
                </a:cubicBezTo>
                <a:cubicBezTo>
                  <a:pt x="262" y="160"/>
                  <a:pt x="258" y="159"/>
                  <a:pt x="260" y="157"/>
                </a:cubicBezTo>
                <a:cubicBezTo>
                  <a:pt x="261" y="157"/>
                  <a:pt x="263" y="157"/>
                  <a:pt x="263" y="157"/>
                </a:cubicBezTo>
                <a:cubicBezTo>
                  <a:pt x="264" y="158"/>
                  <a:pt x="263" y="158"/>
                  <a:pt x="262" y="159"/>
                </a:cubicBezTo>
                <a:cubicBezTo>
                  <a:pt x="265" y="160"/>
                  <a:pt x="265" y="160"/>
                  <a:pt x="265" y="160"/>
                </a:cubicBezTo>
                <a:cubicBezTo>
                  <a:pt x="265" y="161"/>
                  <a:pt x="266" y="162"/>
                  <a:pt x="264" y="162"/>
                </a:cubicBezTo>
                <a:cubicBezTo>
                  <a:pt x="263" y="162"/>
                  <a:pt x="263" y="162"/>
                  <a:pt x="262" y="162"/>
                </a:cubicBezTo>
                <a:cubicBezTo>
                  <a:pt x="262" y="163"/>
                  <a:pt x="262" y="163"/>
                  <a:pt x="262" y="163"/>
                </a:cubicBezTo>
                <a:cubicBezTo>
                  <a:pt x="263" y="163"/>
                  <a:pt x="264" y="164"/>
                  <a:pt x="265" y="164"/>
                </a:cubicBezTo>
                <a:cubicBezTo>
                  <a:pt x="265" y="163"/>
                  <a:pt x="265" y="163"/>
                  <a:pt x="265" y="163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68" y="163"/>
                  <a:pt x="270" y="162"/>
                  <a:pt x="269" y="161"/>
                </a:cubicBezTo>
                <a:cubicBezTo>
                  <a:pt x="270" y="159"/>
                  <a:pt x="272" y="160"/>
                  <a:pt x="274" y="160"/>
                </a:cubicBezTo>
                <a:cubicBezTo>
                  <a:pt x="274" y="161"/>
                  <a:pt x="273" y="161"/>
                  <a:pt x="272" y="162"/>
                </a:cubicBezTo>
                <a:cubicBezTo>
                  <a:pt x="272" y="162"/>
                  <a:pt x="272" y="163"/>
                  <a:pt x="273" y="164"/>
                </a:cubicBezTo>
                <a:cubicBezTo>
                  <a:pt x="275" y="164"/>
                  <a:pt x="274" y="162"/>
                  <a:pt x="276" y="162"/>
                </a:cubicBezTo>
                <a:cubicBezTo>
                  <a:pt x="278" y="162"/>
                  <a:pt x="276" y="163"/>
                  <a:pt x="276" y="163"/>
                </a:cubicBezTo>
                <a:cubicBezTo>
                  <a:pt x="278" y="163"/>
                  <a:pt x="280" y="162"/>
                  <a:pt x="282" y="163"/>
                </a:cubicBezTo>
                <a:cubicBezTo>
                  <a:pt x="285" y="162"/>
                  <a:pt x="285" y="162"/>
                  <a:pt x="285" y="162"/>
                </a:cubicBezTo>
                <a:cubicBezTo>
                  <a:pt x="284" y="161"/>
                  <a:pt x="283" y="161"/>
                  <a:pt x="284" y="161"/>
                </a:cubicBezTo>
                <a:cubicBezTo>
                  <a:pt x="284" y="160"/>
                  <a:pt x="284" y="160"/>
                  <a:pt x="285" y="160"/>
                </a:cubicBezTo>
                <a:cubicBezTo>
                  <a:pt x="285" y="160"/>
                  <a:pt x="284" y="159"/>
                  <a:pt x="284" y="159"/>
                </a:cubicBezTo>
                <a:cubicBezTo>
                  <a:pt x="286" y="157"/>
                  <a:pt x="289" y="159"/>
                  <a:pt x="291" y="159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9" y="161"/>
                  <a:pt x="289" y="161"/>
                  <a:pt x="289" y="161"/>
                </a:cubicBezTo>
                <a:cubicBezTo>
                  <a:pt x="286" y="162"/>
                  <a:pt x="286" y="162"/>
                  <a:pt x="286" y="162"/>
                </a:cubicBezTo>
                <a:cubicBezTo>
                  <a:pt x="287" y="163"/>
                  <a:pt x="289" y="162"/>
                  <a:pt x="291" y="162"/>
                </a:cubicBezTo>
                <a:cubicBezTo>
                  <a:pt x="291" y="162"/>
                  <a:pt x="291" y="162"/>
                  <a:pt x="291" y="162"/>
                </a:cubicBezTo>
                <a:cubicBezTo>
                  <a:pt x="292" y="161"/>
                  <a:pt x="294" y="161"/>
                  <a:pt x="295" y="162"/>
                </a:cubicBezTo>
                <a:cubicBezTo>
                  <a:pt x="296" y="162"/>
                  <a:pt x="291" y="163"/>
                  <a:pt x="294" y="162"/>
                </a:cubicBezTo>
                <a:cubicBezTo>
                  <a:pt x="296" y="163"/>
                  <a:pt x="296" y="161"/>
                  <a:pt x="298" y="161"/>
                </a:cubicBezTo>
                <a:cubicBezTo>
                  <a:pt x="299" y="161"/>
                  <a:pt x="298" y="161"/>
                  <a:pt x="298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4" y="162"/>
                  <a:pt x="300" y="163"/>
                  <a:pt x="301" y="164"/>
                </a:cubicBezTo>
                <a:cubicBezTo>
                  <a:pt x="304" y="164"/>
                  <a:pt x="304" y="163"/>
                  <a:pt x="306" y="162"/>
                </a:cubicBezTo>
                <a:cubicBezTo>
                  <a:pt x="307" y="162"/>
                  <a:pt x="307" y="163"/>
                  <a:pt x="308" y="163"/>
                </a:cubicBezTo>
                <a:cubicBezTo>
                  <a:pt x="309" y="162"/>
                  <a:pt x="312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9" y="161"/>
                  <a:pt x="313" y="161"/>
                  <a:pt x="315" y="161"/>
                </a:cubicBezTo>
                <a:cubicBezTo>
                  <a:pt x="318" y="162"/>
                  <a:pt x="316" y="162"/>
                  <a:pt x="317" y="163"/>
                </a:cubicBezTo>
                <a:cubicBezTo>
                  <a:pt x="318" y="163"/>
                  <a:pt x="318" y="163"/>
                  <a:pt x="319" y="163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1" y="162"/>
                  <a:pt x="325" y="161"/>
                  <a:pt x="326" y="160"/>
                </a:cubicBezTo>
                <a:cubicBezTo>
                  <a:pt x="326" y="160"/>
                  <a:pt x="325" y="160"/>
                  <a:pt x="325" y="160"/>
                </a:cubicBezTo>
                <a:cubicBezTo>
                  <a:pt x="328" y="160"/>
                  <a:pt x="330" y="159"/>
                  <a:pt x="333" y="160"/>
                </a:cubicBezTo>
                <a:cubicBezTo>
                  <a:pt x="333" y="160"/>
                  <a:pt x="333" y="160"/>
                  <a:pt x="333" y="160"/>
                </a:cubicBezTo>
                <a:cubicBezTo>
                  <a:pt x="330" y="161"/>
                  <a:pt x="333" y="163"/>
                  <a:pt x="330" y="163"/>
                </a:cubicBezTo>
                <a:cubicBezTo>
                  <a:pt x="328" y="162"/>
                  <a:pt x="328" y="162"/>
                  <a:pt x="328" y="162"/>
                </a:cubicBezTo>
                <a:cubicBezTo>
                  <a:pt x="327" y="162"/>
                  <a:pt x="327" y="163"/>
                  <a:pt x="326" y="163"/>
                </a:cubicBezTo>
                <a:cubicBezTo>
                  <a:pt x="324" y="162"/>
                  <a:pt x="324" y="162"/>
                  <a:pt x="324" y="162"/>
                </a:cubicBezTo>
                <a:cubicBezTo>
                  <a:pt x="323" y="163"/>
                  <a:pt x="323" y="163"/>
                  <a:pt x="323" y="163"/>
                </a:cubicBezTo>
                <a:cubicBezTo>
                  <a:pt x="323" y="163"/>
                  <a:pt x="323" y="164"/>
                  <a:pt x="324" y="164"/>
                </a:cubicBezTo>
                <a:cubicBezTo>
                  <a:pt x="329" y="163"/>
                  <a:pt x="329" y="163"/>
                  <a:pt x="329" y="163"/>
                </a:cubicBezTo>
                <a:cubicBezTo>
                  <a:pt x="331" y="164"/>
                  <a:pt x="331" y="164"/>
                  <a:pt x="331" y="164"/>
                </a:cubicBezTo>
                <a:cubicBezTo>
                  <a:pt x="333" y="163"/>
                  <a:pt x="339" y="163"/>
                  <a:pt x="339" y="163"/>
                </a:cubicBezTo>
                <a:cubicBezTo>
                  <a:pt x="337" y="162"/>
                  <a:pt x="337" y="162"/>
                  <a:pt x="337" y="162"/>
                </a:cubicBezTo>
                <a:cubicBezTo>
                  <a:pt x="340" y="161"/>
                  <a:pt x="340" y="161"/>
                  <a:pt x="340" y="161"/>
                </a:cubicBezTo>
                <a:cubicBezTo>
                  <a:pt x="342" y="161"/>
                  <a:pt x="345" y="161"/>
                  <a:pt x="346" y="162"/>
                </a:cubicBezTo>
                <a:cubicBezTo>
                  <a:pt x="345" y="163"/>
                  <a:pt x="342" y="162"/>
                  <a:pt x="342" y="163"/>
                </a:cubicBezTo>
                <a:cubicBezTo>
                  <a:pt x="343" y="164"/>
                  <a:pt x="343" y="164"/>
                  <a:pt x="343" y="164"/>
                </a:cubicBezTo>
                <a:cubicBezTo>
                  <a:pt x="345" y="164"/>
                  <a:pt x="347" y="163"/>
                  <a:pt x="348" y="162"/>
                </a:cubicBezTo>
                <a:cubicBezTo>
                  <a:pt x="347" y="162"/>
                  <a:pt x="347" y="162"/>
                  <a:pt x="347" y="162"/>
                </a:cubicBezTo>
                <a:cubicBezTo>
                  <a:pt x="349" y="163"/>
                  <a:pt x="351" y="161"/>
                  <a:pt x="354" y="161"/>
                </a:cubicBezTo>
                <a:cubicBezTo>
                  <a:pt x="356" y="163"/>
                  <a:pt x="350" y="162"/>
                  <a:pt x="350" y="164"/>
                </a:cubicBezTo>
                <a:cubicBezTo>
                  <a:pt x="354" y="164"/>
                  <a:pt x="356" y="162"/>
                  <a:pt x="359" y="162"/>
                </a:cubicBezTo>
                <a:cubicBezTo>
                  <a:pt x="362" y="162"/>
                  <a:pt x="366" y="161"/>
                  <a:pt x="369" y="162"/>
                </a:cubicBezTo>
                <a:cubicBezTo>
                  <a:pt x="368" y="162"/>
                  <a:pt x="367" y="163"/>
                  <a:pt x="367" y="163"/>
                </a:cubicBezTo>
                <a:cubicBezTo>
                  <a:pt x="370" y="164"/>
                  <a:pt x="369" y="162"/>
                  <a:pt x="370" y="162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70" y="160"/>
                  <a:pt x="371" y="160"/>
                </a:cubicBezTo>
                <a:cubicBezTo>
                  <a:pt x="376" y="160"/>
                  <a:pt x="371" y="158"/>
                  <a:pt x="374" y="157"/>
                </a:cubicBezTo>
                <a:cubicBezTo>
                  <a:pt x="379" y="158"/>
                  <a:pt x="374" y="160"/>
                  <a:pt x="376" y="160"/>
                </a:cubicBezTo>
                <a:cubicBezTo>
                  <a:pt x="377" y="160"/>
                  <a:pt x="379" y="160"/>
                  <a:pt x="380" y="159"/>
                </a:cubicBezTo>
                <a:cubicBezTo>
                  <a:pt x="379" y="159"/>
                  <a:pt x="378" y="159"/>
                  <a:pt x="378" y="158"/>
                </a:cubicBezTo>
                <a:cubicBezTo>
                  <a:pt x="379" y="157"/>
                  <a:pt x="380" y="158"/>
                  <a:pt x="381" y="159"/>
                </a:cubicBezTo>
                <a:cubicBezTo>
                  <a:pt x="382" y="159"/>
                  <a:pt x="381" y="159"/>
                  <a:pt x="380" y="160"/>
                </a:cubicBezTo>
                <a:cubicBezTo>
                  <a:pt x="381" y="160"/>
                  <a:pt x="381" y="160"/>
                  <a:pt x="381" y="160"/>
                </a:cubicBezTo>
                <a:cubicBezTo>
                  <a:pt x="382" y="160"/>
                  <a:pt x="382" y="160"/>
                  <a:pt x="383" y="159"/>
                </a:cubicBezTo>
                <a:cubicBezTo>
                  <a:pt x="384" y="161"/>
                  <a:pt x="384" y="161"/>
                  <a:pt x="384" y="161"/>
                </a:cubicBezTo>
                <a:cubicBezTo>
                  <a:pt x="385" y="160"/>
                  <a:pt x="386" y="159"/>
                  <a:pt x="384" y="159"/>
                </a:cubicBezTo>
                <a:cubicBezTo>
                  <a:pt x="383" y="159"/>
                  <a:pt x="383" y="159"/>
                  <a:pt x="383" y="159"/>
                </a:cubicBezTo>
                <a:cubicBezTo>
                  <a:pt x="381" y="157"/>
                  <a:pt x="385" y="156"/>
                  <a:pt x="383" y="155"/>
                </a:cubicBezTo>
                <a:cubicBezTo>
                  <a:pt x="384" y="154"/>
                  <a:pt x="385" y="153"/>
                  <a:pt x="387" y="153"/>
                </a:cubicBezTo>
                <a:cubicBezTo>
                  <a:pt x="390" y="153"/>
                  <a:pt x="389" y="155"/>
                  <a:pt x="389" y="155"/>
                </a:cubicBezTo>
                <a:cubicBezTo>
                  <a:pt x="388" y="155"/>
                  <a:pt x="388" y="155"/>
                  <a:pt x="388" y="155"/>
                </a:cubicBezTo>
                <a:cubicBezTo>
                  <a:pt x="387" y="155"/>
                  <a:pt x="387" y="155"/>
                  <a:pt x="387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5"/>
                  <a:pt x="386" y="155"/>
                  <a:pt x="386" y="155"/>
                </a:cubicBezTo>
                <a:cubicBezTo>
                  <a:pt x="387" y="156"/>
                  <a:pt x="390" y="155"/>
                  <a:pt x="391" y="156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1" y="157"/>
                  <a:pt x="392" y="157"/>
                  <a:pt x="392" y="157"/>
                </a:cubicBezTo>
                <a:cubicBezTo>
                  <a:pt x="389" y="158"/>
                  <a:pt x="389" y="158"/>
                  <a:pt x="389" y="158"/>
                </a:cubicBezTo>
                <a:cubicBezTo>
                  <a:pt x="389" y="157"/>
                  <a:pt x="389" y="155"/>
                  <a:pt x="385" y="156"/>
                </a:cubicBezTo>
                <a:cubicBezTo>
                  <a:pt x="387" y="157"/>
                  <a:pt x="387" y="157"/>
                  <a:pt x="387" y="157"/>
                </a:cubicBezTo>
                <a:cubicBezTo>
                  <a:pt x="385" y="158"/>
                  <a:pt x="385" y="158"/>
                  <a:pt x="385" y="158"/>
                </a:cubicBezTo>
                <a:cubicBezTo>
                  <a:pt x="386" y="159"/>
                  <a:pt x="387" y="158"/>
                  <a:pt x="389" y="158"/>
                </a:cubicBezTo>
                <a:cubicBezTo>
                  <a:pt x="390" y="158"/>
                  <a:pt x="392" y="159"/>
                  <a:pt x="391" y="160"/>
                </a:cubicBezTo>
                <a:cubicBezTo>
                  <a:pt x="387" y="159"/>
                  <a:pt x="387" y="159"/>
                  <a:pt x="387" y="159"/>
                </a:cubicBezTo>
                <a:cubicBezTo>
                  <a:pt x="387" y="160"/>
                  <a:pt x="387" y="160"/>
                  <a:pt x="387" y="160"/>
                </a:cubicBezTo>
                <a:cubicBezTo>
                  <a:pt x="388" y="160"/>
                  <a:pt x="388" y="160"/>
                  <a:pt x="389" y="160"/>
                </a:cubicBezTo>
                <a:cubicBezTo>
                  <a:pt x="389" y="161"/>
                  <a:pt x="389" y="161"/>
                  <a:pt x="389" y="161"/>
                </a:cubicBezTo>
                <a:cubicBezTo>
                  <a:pt x="390" y="160"/>
                  <a:pt x="396" y="160"/>
                  <a:pt x="396" y="159"/>
                </a:cubicBezTo>
                <a:cubicBezTo>
                  <a:pt x="397" y="159"/>
                  <a:pt x="398" y="159"/>
                  <a:pt x="399" y="160"/>
                </a:cubicBezTo>
                <a:cubicBezTo>
                  <a:pt x="398" y="160"/>
                  <a:pt x="398" y="160"/>
                  <a:pt x="398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9" y="160"/>
                  <a:pt x="399" y="160"/>
                  <a:pt x="398" y="159"/>
                </a:cubicBezTo>
                <a:cubicBezTo>
                  <a:pt x="399" y="159"/>
                  <a:pt x="400" y="159"/>
                  <a:pt x="401" y="159"/>
                </a:cubicBezTo>
                <a:cubicBezTo>
                  <a:pt x="399" y="158"/>
                  <a:pt x="401" y="157"/>
                  <a:pt x="402" y="156"/>
                </a:cubicBezTo>
                <a:cubicBezTo>
                  <a:pt x="401" y="156"/>
                  <a:pt x="400" y="156"/>
                  <a:pt x="400" y="156"/>
                </a:cubicBezTo>
                <a:cubicBezTo>
                  <a:pt x="398" y="156"/>
                  <a:pt x="398" y="156"/>
                  <a:pt x="398" y="156"/>
                </a:cubicBezTo>
                <a:cubicBezTo>
                  <a:pt x="399" y="157"/>
                  <a:pt x="399" y="157"/>
                  <a:pt x="399" y="157"/>
                </a:cubicBezTo>
                <a:cubicBezTo>
                  <a:pt x="399" y="157"/>
                  <a:pt x="399" y="158"/>
                  <a:pt x="398" y="158"/>
                </a:cubicBezTo>
                <a:cubicBezTo>
                  <a:pt x="397" y="159"/>
                  <a:pt x="396" y="158"/>
                  <a:pt x="394" y="157"/>
                </a:cubicBezTo>
                <a:cubicBezTo>
                  <a:pt x="394" y="156"/>
                  <a:pt x="395" y="155"/>
                  <a:pt x="395" y="154"/>
                </a:cubicBezTo>
                <a:cubicBezTo>
                  <a:pt x="392" y="155"/>
                  <a:pt x="392" y="155"/>
                  <a:pt x="392" y="155"/>
                </a:cubicBezTo>
                <a:cubicBezTo>
                  <a:pt x="391" y="155"/>
                  <a:pt x="390" y="154"/>
                  <a:pt x="391" y="154"/>
                </a:cubicBezTo>
                <a:cubicBezTo>
                  <a:pt x="393" y="154"/>
                  <a:pt x="395" y="154"/>
                  <a:pt x="396" y="153"/>
                </a:cubicBezTo>
                <a:cubicBezTo>
                  <a:pt x="397" y="155"/>
                  <a:pt x="402" y="152"/>
                  <a:pt x="401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2" y="153"/>
                  <a:pt x="402" y="153"/>
                  <a:pt x="402" y="153"/>
                </a:cubicBezTo>
                <a:cubicBezTo>
                  <a:pt x="401" y="153"/>
                  <a:pt x="401" y="153"/>
                  <a:pt x="401" y="153"/>
                </a:cubicBezTo>
                <a:cubicBezTo>
                  <a:pt x="400" y="153"/>
                  <a:pt x="398" y="153"/>
                  <a:pt x="398" y="153"/>
                </a:cubicBezTo>
                <a:cubicBezTo>
                  <a:pt x="401" y="153"/>
                  <a:pt x="402" y="151"/>
                  <a:pt x="403" y="150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10" y="152"/>
                  <a:pt x="410" y="150"/>
                  <a:pt x="409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5" y="151"/>
                  <a:pt x="403" y="149"/>
                  <a:pt x="402" y="148"/>
                </a:cubicBezTo>
                <a:cubicBezTo>
                  <a:pt x="403" y="147"/>
                  <a:pt x="406" y="146"/>
                  <a:pt x="406" y="145"/>
                </a:cubicBezTo>
                <a:cubicBezTo>
                  <a:pt x="407" y="145"/>
                  <a:pt x="407" y="145"/>
                  <a:pt x="408" y="145"/>
                </a:cubicBezTo>
                <a:cubicBezTo>
                  <a:pt x="408" y="144"/>
                  <a:pt x="408" y="143"/>
                  <a:pt x="409" y="143"/>
                </a:cubicBezTo>
                <a:cubicBezTo>
                  <a:pt x="410" y="144"/>
                  <a:pt x="412" y="146"/>
                  <a:pt x="407" y="146"/>
                </a:cubicBezTo>
                <a:cubicBezTo>
                  <a:pt x="411" y="147"/>
                  <a:pt x="406" y="148"/>
                  <a:pt x="407" y="148"/>
                </a:cubicBezTo>
                <a:cubicBezTo>
                  <a:pt x="414" y="150"/>
                  <a:pt x="409" y="145"/>
                  <a:pt x="413" y="145"/>
                </a:cubicBezTo>
                <a:cubicBezTo>
                  <a:pt x="411" y="145"/>
                  <a:pt x="409" y="144"/>
                  <a:pt x="409" y="143"/>
                </a:cubicBezTo>
                <a:cubicBezTo>
                  <a:pt x="412" y="143"/>
                  <a:pt x="409" y="141"/>
                  <a:pt x="407" y="141"/>
                </a:cubicBezTo>
                <a:cubicBezTo>
                  <a:pt x="406" y="141"/>
                  <a:pt x="406" y="143"/>
                  <a:pt x="404" y="142"/>
                </a:cubicBezTo>
                <a:cubicBezTo>
                  <a:pt x="401" y="142"/>
                  <a:pt x="403" y="141"/>
                  <a:pt x="402" y="140"/>
                </a:cubicBezTo>
                <a:cubicBezTo>
                  <a:pt x="409" y="140"/>
                  <a:pt x="409" y="140"/>
                  <a:pt x="409" y="140"/>
                </a:cubicBezTo>
                <a:cubicBezTo>
                  <a:pt x="409" y="139"/>
                  <a:pt x="408" y="138"/>
                  <a:pt x="407" y="138"/>
                </a:cubicBezTo>
                <a:cubicBezTo>
                  <a:pt x="409" y="138"/>
                  <a:pt x="410" y="137"/>
                  <a:pt x="411" y="137"/>
                </a:cubicBezTo>
                <a:cubicBezTo>
                  <a:pt x="412" y="137"/>
                  <a:pt x="411" y="137"/>
                  <a:pt x="411" y="138"/>
                </a:cubicBezTo>
                <a:cubicBezTo>
                  <a:pt x="414" y="138"/>
                  <a:pt x="411" y="137"/>
                  <a:pt x="413" y="137"/>
                </a:cubicBezTo>
                <a:cubicBezTo>
                  <a:pt x="414" y="137"/>
                  <a:pt x="416" y="137"/>
                  <a:pt x="416" y="138"/>
                </a:cubicBezTo>
                <a:cubicBezTo>
                  <a:pt x="417" y="137"/>
                  <a:pt x="417" y="137"/>
                  <a:pt x="417" y="137"/>
                </a:cubicBezTo>
                <a:cubicBezTo>
                  <a:pt x="417" y="137"/>
                  <a:pt x="416" y="136"/>
                  <a:pt x="415" y="136"/>
                </a:cubicBezTo>
                <a:cubicBezTo>
                  <a:pt x="414" y="137"/>
                  <a:pt x="412" y="136"/>
                  <a:pt x="410" y="136"/>
                </a:cubicBezTo>
                <a:cubicBezTo>
                  <a:pt x="410" y="135"/>
                  <a:pt x="412" y="135"/>
                  <a:pt x="412" y="134"/>
                </a:cubicBezTo>
                <a:cubicBezTo>
                  <a:pt x="410" y="135"/>
                  <a:pt x="408" y="137"/>
                  <a:pt x="406" y="135"/>
                </a:cubicBezTo>
                <a:cubicBezTo>
                  <a:pt x="409" y="134"/>
                  <a:pt x="412" y="133"/>
                  <a:pt x="415" y="133"/>
                </a:cubicBezTo>
                <a:cubicBezTo>
                  <a:pt x="414" y="133"/>
                  <a:pt x="414" y="134"/>
                  <a:pt x="414" y="134"/>
                </a:cubicBezTo>
                <a:cubicBezTo>
                  <a:pt x="415" y="134"/>
                  <a:pt x="415" y="134"/>
                  <a:pt x="415" y="134"/>
                </a:cubicBezTo>
                <a:cubicBezTo>
                  <a:pt x="415" y="132"/>
                  <a:pt x="415" y="132"/>
                  <a:pt x="415" y="132"/>
                </a:cubicBezTo>
                <a:cubicBezTo>
                  <a:pt x="413" y="133"/>
                  <a:pt x="408" y="131"/>
                  <a:pt x="407" y="133"/>
                </a:cubicBezTo>
                <a:cubicBezTo>
                  <a:pt x="406" y="133"/>
                  <a:pt x="407" y="132"/>
                  <a:pt x="406" y="132"/>
                </a:cubicBezTo>
                <a:cubicBezTo>
                  <a:pt x="408" y="131"/>
                  <a:pt x="411" y="130"/>
                  <a:pt x="413" y="131"/>
                </a:cubicBezTo>
                <a:cubicBezTo>
                  <a:pt x="413" y="132"/>
                  <a:pt x="413" y="132"/>
                  <a:pt x="413" y="132"/>
                </a:cubicBezTo>
                <a:cubicBezTo>
                  <a:pt x="417" y="131"/>
                  <a:pt x="423" y="131"/>
                  <a:pt x="427" y="131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1" y="129"/>
                  <a:pt x="414" y="130"/>
                  <a:pt x="407" y="129"/>
                </a:cubicBezTo>
                <a:cubicBezTo>
                  <a:pt x="410" y="128"/>
                  <a:pt x="410" y="128"/>
                  <a:pt x="410" y="128"/>
                </a:cubicBezTo>
                <a:cubicBezTo>
                  <a:pt x="412" y="129"/>
                  <a:pt x="412" y="129"/>
                  <a:pt x="412" y="129"/>
                </a:cubicBezTo>
                <a:cubicBezTo>
                  <a:pt x="415" y="128"/>
                  <a:pt x="413" y="126"/>
                  <a:pt x="416" y="127"/>
                </a:cubicBezTo>
                <a:cubicBezTo>
                  <a:pt x="416" y="129"/>
                  <a:pt x="416" y="129"/>
                  <a:pt x="416" y="129"/>
                </a:cubicBezTo>
                <a:cubicBezTo>
                  <a:pt x="419" y="127"/>
                  <a:pt x="423" y="129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5" y="126"/>
                  <a:pt x="421" y="126"/>
                  <a:pt x="420" y="127"/>
                </a:cubicBezTo>
                <a:cubicBezTo>
                  <a:pt x="420" y="127"/>
                  <a:pt x="421" y="127"/>
                  <a:pt x="421" y="127"/>
                </a:cubicBezTo>
                <a:cubicBezTo>
                  <a:pt x="418" y="128"/>
                  <a:pt x="417" y="126"/>
                  <a:pt x="414" y="126"/>
                </a:cubicBezTo>
                <a:cubicBezTo>
                  <a:pt x="418" y="125"/>
                  <a:pt x="423" y="125"/>
                  <a:pt x="428" y="126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3" y="126"/>
                  <a:pt x="433" y="126"/>
                  <a:pt x="433" y="126"/>
                </a:cubicBezTo>
                <a:cubicBezTo>
                  <a:pt x="433" y="125"/>
                  <a:pt x="433" y="125"/>
                  <a:pt x="433" y="125"/>
                </a:cubicBezTo>
                <a:cubicBezTo>
                  <a:pt x="433" y="125"/>
                  <a:pt x="434" y="125"/>
                  <a:pt x="435" y="125"/>
                </a:cubicBezTo>
                <a:cubicBezTo>
                  <a:pt x="436" y="125"/>
                  <a:pt x="437" y="125"/>
                  <a:pt x="437" y="126"/>
                </a:cubicBezTo>
                <a:cubicBezTo>
                  <a:pt x="439" y="126"/>
                  <a:pt x="439" y="126"/>
                  <a:pt x="439" y="126"/>
                </a:cubicBezTo>
                <a:cubicBezTo>
                  <a:pt x="436" y="126"/>
                  <a:pt x="436" y="123"/>
                  <a:pt x="433" y="125"/>
                </a:cubicBezTo>
                <a:close/>
              </a:path>
            </a:pathLst>
          </a:custGeom>
          <a:solidFill>
            <a:srgbClr val="E5BE9D">
              <a:alpha val="8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9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67154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心理健康与人际关系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5" name="content.1.subtitle"/>
          <p:cNvSpPr/>
          <p:nvPr/>
        </p:nvSpPr>
        <p:spPr>
          <a:xfrm>
            <a:off x="1329120" y="235656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Arial"/>
                <a:ea typeface="微软雅黑"/>
              </a:rPr>
              <a:t>心理健康状态良好有助于建立良好的人际关系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content.1.title"/>
          <p:cNvSpPr/>
          <p:nvPr/>
        </p:nvSpPr>
        <p:spPr>
          <a:xfrm>
            <a:off x="1329120" y="16959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人际关系建立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椭圆 13"/>
          <p:cNvSpPr/>
          <p:nvPr/>
        </p:nvSpPr>
        <p:spPr>
          <a:xfrm>
            <a:off x="669240" y="20102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椭圆 14"/>
          <p:cNvSpPr/>
          <p:nvPr/>
        </p:nvSpPr>
        <p:spPr>
          <a:xfrm>
            <a:off x="669240" y="502416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content.3.subtitle"/>
          <p:cNvSpPr/>
          <p:nvPr/>
        </p:nvSpPr>
        <p:spPr>
          <a:xfrm>
            <a:off x="1333440" y="53766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content.3.title"/>
          <p:cNvSpPr/>
          <p:nvPr/>
        </p:nvSpPr>
        <p:spPr>
          <a:xfrm>
            <a:off x="1329840" y="463860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content.2.subtitle"/>
          <p:cNvSpPr/>
          <p:nvPr/>
        </p:nvSpPr>
        <p:spPr>
          <a:xfrm>
            <a:off x="1330920" y="3866400"/>
            <a:ext cx="39423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16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良好的人际关系可以提升心理健康水平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content.2.title"/>
          <p:cNvSpPr/>
          <p:nvPr/>
        </p:nvSpPr>
        <p:spPr>
          <a:xfrm>
            <a:off x="1329120" y="3128760"/>
            <a:ext cx="3943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20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关系提升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出自【趣你的PPT】(微信:qunideppt)：最优质的PPT资源库"/>
          <p:cNvSpPr/>
          <p:nvPr/>
        </p:nvSpPr>
        <p:spPr>
          <a:xfrm>
            <a:off x="6917400" y="360"/>
            <a:ext cx="5274000" cy="3204720"/>
          </a:xfrm>
          <a:custGeom>
            <a:gdLst>
              <a:gd name="textAreaLeft" fmla="*/ 0 w 5274000"/>
              <a:gd name="textAreaRight" fmla="*/ 5274360 w 5274000"/>
              <a:gd name="textAreaTop" fmla="*/ 0 h 3204720"/>
              <a:gd name="textAreaBottom" fmla="*/ 3205080 h 3204720"/>
            </a:gdLst>
            <a:rect l="textAreaLeft" t="textAreaTop" r="textAreaRight" b="textAreaBottom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" name="Freeform 51796"/>
          <p:cNvSpPr/>
          <p:nvPr/>
        </p:nvSpPr>
        <p:spPr>
          <a:xfrm>
            <a:off x="1222200" y="1451160"/>
            <a:ext cx="9980640" cy="2111760"/>
          </a:xfrm>
          <a:custGeom>
            <a:gdLst>
              <a:gd name="textAreaLeft" fmla="*/ 0 w 9980640"/>
              <a:gd name="textAreaRight" fmla="*/ 9981000 w 9980640"/>
              <a:gd name="textAreaTop" fmla="*/ 0 h 2111760"/>
              <a:gd name="textAreaBottom" fmla="*/ 2112120 h 2111760"/>
            </a:gdLst>
            <a:rect l="textAreaLeft" t="textAreaTop" r="textAreaRight" b="textAreaBottom"/>
            <a:pathLst>
              <a:path w="1240" h="270">
                <a:moveTo>
                  <a:pt x="119" y="29"/>
                </a:moveTo>
                <a:cubicBezTo>
                  <a:pt x="120" y="28"/>
                  <a:pt x="120" y="28"/>
                  <a:pt x="120" y="28"/>
                </a:cubicBezTo>
                <a:cubicBezTo>
                  <a:pt x="120" y="29"/>
                  <a:pt x="121" y="29"/>
                  <a:pt x="122" y="30"/>
                </a:cubicBezTo>
                <a:cubicBezTo>
                  <a:pt x="121" y="26"/>
                  <a:pt x="125" y="28"/>
                  <a:pt x="127" y="29"/>
                </a:cubicBezTo>
                <a:cubicBezTo>
                  <a:pt x="130" y="31"/>
                  <a:pt x="131" y="29"/>
                  <a:pt x="133" y="29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5" y="29"/>
                  <a:pt x="137" y="27"/>
                  <a:pt x="139" y="29"/>
                </a:cubicBezTo>
                <a:cubicBezTo>
                  <a:pt x="141" y="29"/>
                  <a:pt x="140" y="26"/>
                  <a:pt x="140" y="25"/>
                </a:cubicBezTo>
                <a:cubicBezTo>
                  <a:pt x="142" y="26"/>
                  <a:pt x="143" y="27"/>
                  <a:pt x="145" y="26"/>
                </a:cubicBezTo>
                <a:cubicBezTo>
                  <a:pt x="145" y="26"/>
                  <a:pt x="146" y="25"/>
                  <a:pt x="145" y="25"/>
                </a:cubicBezTo>
                <a:cubicBezTo>
                  <a:pt x="147" y="23"/>
                  <a:pt x="151" y="29"/>
                  <a:pt x="152" y="26"/>
                </a:cubicBezTo>
                <a:cubicBezTo>
                  <a:pt x="156" y="28"/>
                  <a:pt x="158" y="24"/>
                  <a:pt x="163" y="28"/>
                </a:cubicBezTo>
                <a:cubicBezTo>
                  <a:pt x="164" y="28"/>
                  <a:pt x="164" y="26"/>
                  <a:pt x="166" y="28"/>
                </a:cubicBezTo>
                <a:cubicBezTo>
                  <a:pt x="165" y="24"/>
                  <a:pt x="170" y="27"/>
                  <a:pt x="171" y="25"/>
                </a:cubicBezTo>
                <a:cubicBezTo>
                  <a:pt x="174" y="26"/>
                  <a:pt x="176" y="30"/>
                  <a:pt x="178" y="27"/>
                </a:cubicBezTo>
                <a:cubicBezTo>
                  <a:pt x="182" y="29"/>
                  <a:pt x="186" y="33"/>
                  <a:pt x="189" y="34"/>
                </a:cubicBezTo>
                <a:cubicBezTo>
                  <a:pt x="191" y="32"/>
                  <a:pt x="193" y="28"/>
                  <a:pt x="196" y="27"/>
                </a:cubicBezTo>
                <a:cubicBezTo>
                  <a:pt x="201" y="29"/>
                  <a:pt x="205" y="39"/>
                  <a:pt x="208" y="34"/>
                </a:cubicBezTo>
                <a:cubicBezTo>
                  <a:pt x="209" y="37"/>
                  <a:pt x="215" y="22"/>
                  <a:pt x="213" y="24"/>
                </a:cubicBezTo>
                <a:cubicBezTo>
                  <a:pt x="217" y="30"/>
                  <a:pt x="224" y="32"/>
                  <a:pt x="225" y="37"/>
                </a:cubicBezTo>
                <a:cubicBezTo>
                  <a:pt x="227" y="39"/>
                  <a:pt x="227" y="37"/>
                  <a:pt x="228" y="37"/>
                </a:cubicBezTo>
                <a:cubicBezTo>
                  <a:pt x="231" y="34"/>
                  <a:pt x="221" y="22"/>
                  <a:pt x="232" y="28"/>
                </a:cubicBezTo>
                <a:cubicBezTo>
                  <a:pt x="232" y="27"/>
                  <a:pt x="234" y="28"/>
                  <a:pt x="234" y="26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7" y="27"/>
                  <a:pt x="239" y="26"/>
                  <a:pt x="242" y="27"/>
                </a:cubicBezTo>
                <a:cubicBezTo>
                  <a:pt x="244" y="27"/>
                  <a:pt x="247" y="31"/>
                  <a:pt x="248" y="29"/>
                </a:cubicBezTo>
                <a:cubicBezTo>
                  <a:pt x="248" y="29"/>
                  <a:pt x="248" y="31"/>
                  <a:pt x="250" y="31"/>
                </a:cubicBezTo>
                <a:cubicBezTo>
                  <a:pt x="251" y="31"/>
                  <a:pt x="253" y="33"/>
                  <a:pt x="255" y="32"/>
                </a:cubicBezTo>
                <a:cubicBezTo>
                  <a:pt x="254" y="34"/>
                  <a:pt x="257" y="36"/>
                  <a:pt x="260" y="38"/>
                </a:cubicBezTo>
                <a:cubicBezTo>
                  <a:pt x="262" y="37"/>
                  <a:pt x="263" y="41"/>
                  <a:pt x="265" y="43"/>
                </a:cubicBezTo>
                <a:cubicBezTo>
                  <a:pt x="265" y="45"/>
                  <a:pt x="284" y="37"/>
                  <a:pt x="283" y="38"/>
                </a:cubicBezTo>
                <a:cubicBezTo>
                  <a:pt x="284" y="39"/>
                  <a:pt x="287" y="42"/>
                  <a:pt x="286" y="43"/>
                </a:cubicBezTo>
                <a:cubicBezTo>
                  <a:pt x="287" y="44"/>
                  <a:pt x="285" y="44"/>
                  <a:pt x="284" y="43"/>
                </a:cubicBezTo>
                <a:cubicBezTo>
                  <a:pt x="281" y="46"/>
                  <a:pt x="288" y="36"/>
                  <a:pt x="289" y="38"/>
                </a:cubicBezTo>
                <a:cubicBezTo>
                  <a:pt x="290" y="37"/>
                  <a:pt x="290" y="37"/>
                  <a:pt x="290" y="37"/>
                </a:cubicBezTo>
                <a:cubicBezTo>
                  <a:pt x="293" y="39"/>
                  <a:pt x="293" y="41"/>
                  <a:pt x="296" y="41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7" y="41"/>
                  <a:pt x="300" y="41"/>
                  <a:pt x="301" y="43"/>
                </a:cubicBezTo>
                <a:cubicBezTo>
                  <a:pt x="306" y="48"/>
                  <a:pt x="306" y="38"/>
                  <a:pt x="311" y="43"/>
                </a:cubicBezTo>
                <a:cubicBezTo>
                  <a:pt x="312" y="42"/>
                  <a:pt x="316" y="44"/>
                  <a:pt x="314" y="41"/>
                </a:cubicBezTo>
                <a:cubicBezTo>
                  <a:pt x="314" y="40"/>
                  <a:pt x="314" y="40"/>
                  <a:pt x="314" y="40"/>
                </a:cubicBezTo>
                <a:cubicBezTo>
                  <a:pt x="317" y="44"/>
                  <a:pt x="319" y="41"/>
                  <a:pt x="322" y="43"/>
                </a:cubicBezTo>
                <a:cubicBezTo>
                  <a:pt x="322" y="43"/>
                  <a:pt x="320" y="42"/>
                  <a:pt x="321" y="41"/>
                </a:cubicBezTo>
                <a:cubicBezTo>
                  <a:pt x="323" y="38"/>
                  <a:pt x="326" y="45"/>
                  <a:pt x="327" y="42"/>
                </a:cubicBezTo>
                <a:cubicBezTo>
                  <a:pt x="330" y="45"/>
                  <a:pt x="331" y="42"/>
                  <a:pt x="334" y="45"/>
                </a:cubicBezTo>
                <a:cubicBezTo>
                  <a:pt x="335" y="44"/>
                  <a:pt x="335" y="44"/>
                  <a:pt x="335" y="44"/>
                </a:cubicBezTo>
                <a:cubicBezTo>
                  <a:pt x="332" y="42"/>
                  <a:pt x="335" y="40"/>
                  <a:pt x="332" y="39"/>
                </a:cubicBezTo>
                <a:cubicBezTo>
                  <a:pt x="332" y="38"/>
                  <a:pt x="331" y="37"/>
                  <a:pt x="332" y="37"/>
                </a:cubicBezTo>
                <a:cubicBezTo>
                  <a:pt x="336" y="38"/>
                  <a:pt x="335" y="43"/>
                  <a:pt x="339" y="45"/>
                </a:cubicBezTo>
                <a:cubicBezTo>
                  <a:pt x="339" y="42"/>
                  <a:pt x="339" y="42"/>
                  <a:pt x="339" y="42"/>
                </a:cubicBezTo>
                <a:cubicBezTo>
                  <a:pt x="341" y="44"/>
                  <a:pt x="344" y="44"/>
                  <a:pt x="346" y="46"/>
                </a:cubicBezTo>
                <a:cubicBezTo>
                  <a:pt x="347" y="42"/>
                  <a:pt x="352" y="48"/>
                  <a:pt x="355" y="46"/>
                </a:cubicBezTo>
                <a:cubicBezTo>
                  <a:pt x="357" y="45"/>
                  <a:pt x="360" y="48"/>
                  <a:pt x="363" y="47"/>
                </a:cubicBezTo>
                <a:cubicBezTo>
                  <a:pt x="362" y="44"/>
                  <a:pt x="362" y="44"/>
                  <a:pt x="362" y="44"/>
                </a:cubicBezTo>
                <a:cubicBezTo>
                  <a:pt x="366" y="46"/>
                  <a:pt x="367" y="43"/>
                  <a:pt x="370" y="45"/>
                </a:cubicBezTo>
                <a:cubicBezTo>
                  <a:pt x="372" y="45"/>
                  <a:pt x="375" y="43"/>
                  <a:pt x="377" y="45"/>
                </a:cubicBezTo>
                <a:cubicBezTo>
                  <a:pt x="378" y="42"/>
                  <a:pt x="384" y="47"/>
                  <a:pt x="384" y="43"/>
                </a:cubicBezTo>
                <a:cubicBezTo>
                  <a:pt x="384" y="43"/>
                  <a:pt x="384" y="45"/>
                  <a:pt x="386" y="46"/>
                </a:cubicBezTo>
                <a:cubicBezTo>
                  <a:pt x="387" y="46"/>
                  <a:pt x="386" y="45"/>
                  <a:pt x="386" y="44"/>
                </a:cubicBezTo>
                <a:cubicBezTo>
                  <a:pt x="385" y="44"/>
                  <a:pt x="385" y="44"/>
                  <a:pt x="385" y="44"/>
                </a:cubicBezTo>
                <a:cubicBezTo>
                  <a:pt x="388" y="44"/>
                  <a:pt x="387" y="46"/>
                  <a:pt x="387" y="47"/>
                </a:cubicBezTo>
                <a:cubicBezTo>
                  <a:pt x="388" y="50"/>
                  <a:pt x="382" y="48"/>
                  <a:pt x="386" y="51"/>
                </a:cubicBezTo>
                <a:cubicBezTo>
                  <a:pt x="384" y="44"/>
                  <a:pt x="399" y="56"/>
                  <a:pt x="391" y="46"/>
                </a:cubicBezTo>
                <a:cubicBezTo>
                  <a:pt x="391" y="44"/>
                  <a:pt x="394" y="46"/>
                  <a:pt x="395" y="45"/>
                </a:cubicBezTo>
                <a:cubicBezTo>
                  <a:pt x="395" y="47"/>
                  <a:pt x="393" y="49"/>
                  <a:pt x="396" y="51"/>
                </a:cubicBezTo>
                <a:cubicBezTo>
                  <a:pt x="395" y="54"/>
                  <a:pt x="389" y="52"/>
                  <a:pt x="386" y="53"/>
                </a:cubicBezTo>
                <a:cubicBezTo>
                  <a:pt x="383" y="51"/>
                  <a:pt x="382" y="48"/>
                  <a:pt x="379" y="48"/>
                </a:cubicBezTo>
                <a:cubicBezTo>
                  <a:pt x="376" y="46"/>
                  <a:pt x="374" y="49"/>
                  <a:pt x="372" y="50"/>
                </a:cubicBezTo>
                <a:cubicBezTo>
                  <a:pt x="371" y="52"/>
                  <a:pt x="371" y="52"/>
                  <a:pt x="37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3" y="57"/>
                  <a:pt x="367" y="55"/>
                  <a:pt x="364" y="56"/>
                </a:cubicBezTo>
                <a:cubicBezTo>
                  <a:pt x="359" y="58"/>
                  <a:pt x="351" y="59"/>
                  <a:pt x="348" y="60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7" y="65"/>
                  <a:pt x="351" y="63"/>
                  <a:pt x="354" y="63"/>
                </a:cubicBezTo>
                <a:cubicBezTo>
                  <a:pt x="354" y="64"/>
                  <a:pt x="354" y="65"/>
                  <a:pt x="355" y="66"/>
                </a:cubicBezTo>
                <a:cubicBezTo>
                  <a:pt x="358" y="66"/>
                  <a:pt x="361" y="67"/>
                  <a:pt x="365" y="67"/>
                </a:cubicBezTo>
                <a:cubicBezTo>
                  <a:pt x="364" y="64"/>
                  <a:pt x="368" y="67"/>
                  <a:pt x="369" y="66"/>
                </a:cubicBezTo>
                <a:cubicBezTo>
                  <a:pt x="376" y="68"/>
                  <a:pt x="380" y="62"/>
                  <a:pt x="386" y="63"/>
                </a:cubicBezTo>
                <a:cubicBezTo>
                  <a:pt x="389" y="65"/>
                  <a:pt x="387" y="62"/>
                  <a:pt x="389" y="62"/>
                </a:cubicBezTo>
                <a:cubicBezTo>
                  <a:pt x="393" y="64"/>
                  <a:pt x="393" y="58"/>
                  <a:pt x="397" y="62"/>
                </a:cubicBezTo>
                <a:cubicBezTo>
                  <a:pt x="399" y="60"/>
                  <a:pt x="401" y="59"/>
                  <a:pt x="403" y="60"/>
                </a:cubicBezTo>
                <a:cubicBezTo>
                  <a:pt x="407" y="59"/>
                  <a:pt x="407" y="59"/>
                  <a:pt x="407" y="59"/>
                </a:cubicBezTo>
                <a:cubicBezTo>
                  <a:pt x="408" y="63"/>
                  <a:pt x="410" y="61"/>
                  <a:pt x="413" y="63"/>
                </a:cubicBezTo>
                <a:cubicBezTo>
                  <a:pt x="413" y="62"/>
                  <a:pt x="413" y="62"/>
                  <a:pt x="413" y="62"/>
                </a:cubicBezTo>
                <a:cubicBezTo>
                  <a:pt x="414" y="61"/>
                  <a:pt x="411" y="62"/>
                  <a:pt x="412" y="60"/>
                </a:cubicBezTo>
                <a:cubicBezTo>
                  <a:pt x="412" y="59"/>
                  <a:pt x="415" y="61"/>
                  <a:pt x="415" y="59"/>
                </a:cubicBezTo>
                <a:cubicBezTo>
                  <a:pt x="416" y="60"/>
                  <a:pt x="417" y="62"/>
                  <a:pt x="418" y="62"/>
                </a:cubicBezTo>
                <a:cubicBezTo>
                  <a:pt x="418" y="59"/>
                  <a:pt x="418" y="59"/>
                  <a:pt x="418" y="59"/>
                </a:cubicBezTo>
                <a:cubicBezTo>
                  <a:pt x="424" y="62"/>
                  <a:pt x="424" y="55"/>
                  <a:pt x="431" y="59"/>
                </a:cubicBezTo>
                <a:cubicBezTo>
                  <a:pt x="432" y="58"/>
                  <a:pt x="437" y="61"/>
                  <a:pt x="437" y="57"/>
                </a:cubicBezTo>
                <a:cubicBezTo>
                  <a:pt x="450" y="59"/>
                  <a:pt x="459" y="61"/>
                  <a:pt x="471" y="62"/>
                </a:cubicBezTo>
                <a:cubicBezTo>
                  <a:pt x="471" y="61"/>
                  <a:pt x="474" y="62"/>
                  <a:pt x="475" y="62"/>
                </a:cubicBezTo>
                <a:cubicBezTo>
                  <a:pt x="478" y="60"/>
                  <a:pt x="482" y="63"/>
                  <a:pt x="485" y="62"/>
                </a:cubicBezTo>
                <a:cubicBezTo>
                  <a:pt x="497" y="65"/>
                  <a:pt x="506" y="61"/>
                  <a:pt x="517" y="62"/>
                </a:cubicBezTo>
                <a:cubicBezTo>
                  <a:pt x="517" y="60"/>
                  <a:pt x="518" y="61"/>
                  <a:pt x="520" y="61"/>
                </a:cubicBezTo>
                <a:cubicBezTo>
                  <a:pt x="527" y="60"/>
                  <a:pt x="527" y="60"/>
                  <a:pt x="527" y="60"/>
                </a:cubicBezTo>
                <a:cubicBezTo>
                  <a:pt x="525" y="62"/>
                  <a:pt x="520" y="61"/>
                  <a:pt x="518" y="64"/>
                </a:cubicBezTo>
                <a:cubicBezTo>
                  <a:pt x="519" y="64"/>
                  <a:pt x="519" y="67"/>
                  <a:pt x="521" y="66"/>
                </a:cubicBezTo>
                <a:cubicBezTo>
                  <a:pt x="523" y="67"/>
                  <a:pt x="520" y="62"/>
                  <a:pt x="524" y="63"/>
                </a:cubicBezTo>
                <a:cubicBezTo>
                  <a:pt x="526" y="66"/>
                  <a:pt x="527" y="64"/>
                  <a:pt x="529" y="65"/>
                </a:cubicBezTo>
                <a:cubicBezTo>
                  <a:pt x="528" y="60"/>
                  <a:pt x="535" y="66"/>
                  <a:pt x="534" y="61"/>
                </a:cubicBezTo>
                <a:cubicBezTo>
                  <a:pt x="536" y="60"/>
                  <a:pt x="539" y="61"/>
                  <a:pt x="542" y="62"/>
                </a:cubicBezTo>
                <a:cubicBezTo>
                  <a:pt x="541" y="59"/>
                  <a:pt x="545" y="61"/>
                  <a:pt x="546" y="59"/>
                </a:cubicBezTo>
                <a:cubicBezTo>
                  <a:pt x="548" y="59"/>
                  <a:pt x="550" y="59"/>
                  <a:pt x="552" y="58"/>
                </a:cubicBezTo>
                <a:cubicBezTo>
                  <a:pt x="555" y="61"/>
                  <a:pt x="555" y="56"/>
                  <a:pt x="558" y="58"/>
                </a:cubicBezTo>
                <a:cubicBezTo>
                  <a:pt x="559" y="56"/>
                  <a:pt x="559" y="56"/>
                  <a:pt x="559" y="56"/>
                </a:cubicBezTo>
                <a:cubicBezTo>
                  <a:pt x="560" y="57"/>
                  <a:pt x="561" y="59"/>
                  <a:pt x="561" y="60"/>
                </a:cubicBezTo>
                <a:cubicBezTo>
                  <a:pt x="561" y="59"/>
                  <a:pt x="565" y="62"/>
                  <a:pt x="563" y="59"/>
                </a:cubicBezTo>
                <a:cubicBezTo>
                  <a:pt x="564" y="59"/>
                  <a:pt x="565" y="59"/>
                  <a:pt x="566" y="59"/>
                </a:cubicBezTo>
                <a:cubicBezTo>
                  <a:pt x="567" y="64"/>
                  <a:pt x="559" y="61"/>
                  <a:pt x="557" y="63"/>
                </a:cubicBezTo>
                <a:cubicBezTo>
                  <a:pt x="558" y="63"/>
                  <a:pt x="559" y="64"/>
                  <a:pt x="559" y="64"/>
                </a:cubicBezTo>
                <a:cubicBezTo>
                  <a:pt x="560" y="65"/>
                  <a:pt x="560" y="65"/>
                  <a:pt x="560" y="65"/>
                </a:cubicBezTo>
                <a:cubicBezTo>
                  <a:pt x="556" y="65"/>
                  <a:pt x="552" y="66"/>
                  <a:pt x="549" y="66"/>
                </a:cubicBezTo>
                <a:cubicBezTo>
                  <a:pt x="545" y="67"/>
                  <a:pt x="540" y="65"/>
                  <a:pt x="537" y="68"/>
                </a:cubicBezTo>
                <a:cubicBezTo>
                  <a:pt x="532" y="68"/>
                  <a:pt x="529" y="70"/>
                  <a:pt x="524" y="70"/>
                </a:cubicBezTo>
                <a:cubicBezTo>
                  <a:pt x="524" y="72"/>
                  <a:pt x="524" y="72"/>
                  <a:pt x="524" y="72"/>
                </a:cubicBezTo>
                <a:cubicBezTo>
                  <a:pt x="514" y="69"/>
                  <a:pt x="509" y="77"/>
                  <a:pt x="500" y="76"/>
                </a:cubicBezTo>
                <a:cubicBezTo>
                  <a:pt x="500" y="77"/>
                  <a:pt x="501" y="78"/>
                  <a:pt x="501" y="79"/>
                </a:cubicBezTo>
                <a:cubicBezTo>
                  <a:pt x="502" y="79"/>
                  <a:pt x="502" y="80"/>
                  <a:pt x="503" y="79"/>
                </a:cubicBezTo>
                <a:cubicBezTo>
                  <a:pt x="502" y="77"/>
                  <a:pt x="502" y="77"/>
                  <a:pt x="502" y="77"/>
                </a:cubicBezTo>
                <a:cubicBezTo>
                  <a:pt x="504" y="79"/>
                  <a:pt x="504" y="78"/>
                  <a:pt x="505" y="77"/>
                </a:cubicBezTo>
                <a:cubicBezTo>
                  <a:pt x="507" y="78"/>
                  <a:pt x="509" y="81"/>
                  <a:pt x="510" y="79"/>
                </a:cubicBezTo>
                <a:cubicBezTo>
                  <a:pt x="512" y="80"/>
                  <a:pt x="513" y="79"/>
                  <a:pt x="514" y="80"/>
                </a:cubicBezTo>
                <a:cubicBezTo>
                  <a:pt x="514" y="79"/>
                  <a:pt x="514" y="79"/>
                  <a:pt x="514" y="78"/>
                </a:cubicBezTo>
                <a:cubicBezTo>
                  <a:pt x="515" y="78"/>
                  <a:pt x="516" y="77"/>
                  <a:pt x="517" y="78"/>
                </a:cubicBezTo>
                <a:cubicBezTo>
                  <a:pt x="517" y="78"/>
                  <a:pt x="517" y="79"/>
                  <a:pt x="517" y="79"/>
                </a:cubicBezTo>
                <a:cubicBezTo>
                  <a:pt x="524" y="82"/>
                  <a:pt x="527" y="77"/>
                  <a:pt x="534" y="79"/>
                </a:cubicBezTo>
                <a:cubicBezTo>
                  <a:pt x="533" y="78"/>
                  <a:pt x="537" y="78"/>
                  <a:pt x="537" y="77"/>
                </a:cubicBezTo>
                <a:cubicBezTo>
                  <a:pt x="540" y="78"/>
                  <a:pt x="541" y="78"/>
                  <a:pt x="543" y="78"/>
                </a:cubicBezTo>
                <a:cubicBezTo>
                  <a:pt x="544" y="74"/>
                  <a:pt x="549" y="77"/>
                  <a:pt x="552" y="76"/>
                </a:cubicBezTo>
                <a:cubicBezTo>
                  <a:pt x="551" y="73"/>
                  <a:pt x="554" y="74"/>
                  <a:pt x="555" y="73"/>
                </a:cubicBezTo>
                <a:cubicBezTo>
                  <a:pt x="556" y="74"/>
                  <a:pt x="557" y="73"/>
                  <a:pt x="558" y="73"/>
                </a:cubicBezTo>
                <a:cubicBezTo>
                  <a:pt x="559" y="73"/>
                  <a:pt x="558" y="73"/>
                  <a:pt x="558" y="72"/>
                </a:cubicBezTo>
                <a:cubicBezTo>
                  <a:pt x="561" y="71"/>
                  <a:pt x="563" y="75"/>
                  <a:pt x="566" y="74"/>
                </a:cubicBezTo>
                <a:cubicBezTo>
                  <a:pt x="567" y="76"/>
                  <a:pt x="568" y="74"/>
                  <a:pt x="569" y="76"/>
                </a:cubicBezTo>
                <a:cubicBezTo>
                  <a:pt x="570" y="73"/>
                  <a:pt x="572" y="72"/>
                  <a:pt x="574" y="72"/>
                </a:cubicBezTo>
                <a:cubicBezTo>
                  <a:pt x="577" y="74"/>
                  <a:pt x="581" y="73"/>
                  <a:pt x="583" y="74"/>
                </a:cubicBezTo>
                <a:cubicBezTo>
                  <a:pt x="585" y="73"/>
                  <a:pt x="579" y="70"/>
                  <a:pt x="583" y="70"/>
                </a:cubicBezTo>
                <a:cubicBezTo>
                  <a:pt x="585" y="73"/>
                  <a:pt x="585" y="69"/>
                  <a:pt x="588" y="72"/>
                </a:cubicBezTo>
                <a:cubicBezTo>
                  <a:pt x="588" y="71"/>
                  <a:pt x="587" y="69"/>
                  <a:pt x="588" y="69"/>
                </a:cubicBezTo>
                <a:cubicBezTo>
                  <a:pt x="590" y="70"/>
                  <a:pt x="592" y="73"/>
                  <a:pt x="595" y="72"/>
                </a:cubicBezTo>
                <a:cubicBezTo>
                  <a:pt x="596" y="75"/>
                  <a:pt x="597" y="73"/>
                  <a:pt x="599" y="73"/>
                </a:cubicBezTo>
                <a:cubicBezTo>
                  <a:pt x="600" y="73"/>
                  <a:pt x="599" y="72"/>
                  <a:pt x="598" y="71"/>
                </a:cubicBezTo>
                <a:cubicBezTo>
                  <a:pt x="598" y="71"/>
                  <a:pt x="598" y="71"/>
                  <a:pt x="598" y="71"/>
                </a:cubicBezTo>
                <a:cubicBezTo>
                  <a:pt x="597" y="69"/>
                  <a:pt x="600" y="70"/>
                  <a:pt x="600" y="71"/>
                </a:cubicBezTo>
                <a:cubicBezTo>
                  <a:pt x="602" y="72"/>
                  <a:pt x="605" y="74"/>
                  <a:pt x="606" y="73"/>
                </a:cubicBezTo>
                <a:cubicBezTo>
                  <a:pt x="605" y="71"/>
                  <a:pt x="603" y="69"/>
                  <a:pt x="603" y="67"/>
                </a:cubicBezTo>
                <a:cubicBezTo>
                  <a:pt x="602" y="67"/>
                  <a:pt x="602" y="67"/>
                  <a:pt x="602" y="67"/>
                </a:cubicBezTo>
                <a:cubicBezTo>
                  <a:pt x="603" y="67"/>
                  <a:pt x="603" y="66"/>
                  <a:pt x="604" y="66"/>
                </a:cubicBezTo>
                <a:cubicBezTo>
                  <a:pt x="605" y="68"/>
                  <a:pt x="604" y="68"/>
                  <a:pt x="606" y="69"/>
                </a:cubicBezTo>
                <a:cubicBezTo>
                  <a:pt x="608" y="68"/>
                  <a:pt x="608" y="68"/>
                  <a:pt x="608" y="68"/>
                </a:cubicBezTo>
                <a:cubicBezTo>
                  <a:pt x="608" y="68"/>
                  <a:pt x="607" y="67"/>
                  <a:pt x="608" y="67"/>
                </a:cubicBezTo>
                <a:cubicBezTo>
                  <a:pt x="611" y="67"/>
                  <a:pt x="616" y="73"/>
                  <a:pt x="618" y="69"/>
                </a:cubicBezTo>
                <a:cubicBezTo>
                  <a:pt x="623" y="69"/>
                  <a:pt x="628" y="72"/>
                  <a:pt x="631" y="70"/>
                </a:cubicBezTo>
                <a:cubicBezTo>
                  <a:pt x="633" y="72"/>
                  <a:pt x="633" y="72"/>
                  <a:pt x="633" y="72"/>
                </a:cubicBezTo>
                <a:cubicBezTo>
                  <a:pt x="636" y="70"/>
                  <a:pt x="639" y="70"/>
                  <a:pt x="643" y="70"/>
                </a:cubicBezTo>
                <a:cubicBezTo>
                  <a:pt x="643" y="71"/>
                  <a:pt x="642" y="71"/>
                  <a:pt x="643" y="72"/>
                </a:cubicBezTo>
                <a:cubicBezTo>
                  <a:pt x="646" y="74"/>
                  <a:pt x="644" y="69"/>
                  <a:pt x="647" y="70"/>
                </a:cubicBezTo>
                <a:cubicBezTo>
                  <a:pt x="647" y="72"/>
                  <a:pt x="647" y="72"/>
                  <a:pt x="647" y="72"/>
                </a:cubicBezTo>
                <a:cubicBezTo>
                  <a:pt x="651" y="76"/>
                  <a:pt x="653" y="69"/>
                  <a:pt x="657" y="74"/>
                </a:cubicBezTo>
                <a:cubicBezTo>
                  <a:pt x="661" y="75"/>
                  <a:pt x="665" y="74"/>
                  <a:pt x="668" y="73"/>
                </a:cubicBezTo>
                <a:cubicBezTo>
                  <a:pt x="672" y="76"/>
                  <a:pt x="672" y="72"/>
                  <a:pt x="674" y="72"/>
                </a:cubicBezTo>
                <a:cubicBezTo>
                  <a:pt x="673" y="69"/>
                  <a:pt x="676" y="73"/>
                  <a:pt x="676" y="70"/>
                </a:cubicBezTo>
                <a:cubicBezTo>
                  <a:pt x="675" y="68"/>
                  <a:pt x="673" y="70"/>
                  <a:pt x="672" y="67"/>
                </a:cubicBezTo>
                <a:cubicBezTo>
                  <a:pt x="675" y="67"/>
                  <a:pt x="676" y="69"/>
                  <a:pt x="679" y="70"/>
                </a:cubicBezTo>
                <a:cubicBezTo>
                  <a:pt x="682" y="70"/>
                  <a:pt x="689" y="74"/>
                  <a:pt x="690" y="71"/>
                </a:cubicBezTo>
                <a:cubicBezTo>
                  <a:pt x="691" y="72"/>
                  <a:pt x="692" y="72"/>
                  <a:pt x="693" y="73"/>
                </a:cubicBezTo>
                <a:cubicBezTo>
                  <a:pt x="695" y="73"/>
                  <a:pt x="692" y="66"/>
                  <a:pt x="696" y="71"/>
                </a:cubicBezTo>
                <a:cubicBezTo>
                  <a:pt x="700" y="74"/>
                  <a:pt x="698" y="66"/>
                  <a:pt x="703" y="70"/>
                </a:cubicBezTo>
                <a:cubicBezTo>
                  <a:pt x="705" y="68"/>
                  <a:pt x="705" y="68"/>
                  <a:pt x="705" y="68"/>
                </a:cubicBezTo>
                <a:cubicBezTo>
                  <a:pt x="705" y="69"/>
                  <a:pt x="706" y="70"/>
                  <a:pt x="707" y="70"/>
                </a:cubicBezTo>
                <a:cubicBezTo>
                  <a:pt x="709" y="70"/>
                  <a:pt x="705" y="66"/>
                  <a:pt x="708" y="67"/>
                </a:cubicBezTo>
                <a:cubicBezTo>
                  <a:pt x="709" y="69"/>
                  <a:pt x="710" y="68"/>
                  <a:pt x="711" y="68"/>
                </a:cubicBezTo>
                <a:cubicBezTo>
                  <a:pt x="710" y="67"/>
                  <a:pt x="710" y="67"/>
                  <a:pt x="710" y="67"/>
                </a:cubicBezTo>
                <a:cubicBezTo>
                  <a:pt x="716" y="69"/>
                  <a:pt x="716" y="69"/>
                  <a:pt x="716" y="69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4" y="72"/>
                  <a:pt x="711" y="69"/>
                  <a:pt x="711" y="72"/>
                </a:cubicBezTo>
                <a:cubicBezTo>
                  <a:pt x="710" y="71"/>
                  <a:pt x="709" y="71"/>
                  <a:pt x="708" y="71"/>
                </a:cubicBezTo>
                <a:cubicBezTo>
                  <a:pt x="709" y="75"/>
                  <a:pt x="709" y="75"/>
                  <a:pt x="709" y="75"/>
                </a:cubicBezTo>
                <a:cubicBezTo>
                  <a:pt x="711" y="76"/>
                  <a:pt x="712" y="75"/>
                  <a:pt x="713" y="75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2" y="76"/>
                  <a:pt x="711" y="79"/>
                  <a:pt x="709" y="78"/>
                </a:cubicBezTo>
                <a:cubicBezTo>
                  <a:pt x="708" y="77"/>
                  <a:pt x="708" y="76"/>
                  <a:pt x="707" y="76"/>
                </a:cubicBezTo>
                <a:cubicBezTo>
                  <a:pt x="703" y="76"/>
                  <a:pt x="696" y="76"/>
                  <a:pt x="691" y="78"/>
                </a:cubicBezTo>
                <a:cubicBezTo>
                  <a:pt x="689" y="76"/>
                  <a:pt x="688" y="78"/>
                  <a:pt x="687" y="78"/>
                </a:cubicBezTo>
                <a:cubicBezTo>
                  <a:pt x="685" y="76"/>
                  <a:pt x="684" y="79"/>
                  <a:pt x="681" y="77"/>
                </a:cubicBezTo>
                <a:cubicBezTo>
                  <a:pt x="681" y="77"/>
                  <a:pt x="681" y="77"/>
                  <a:pt x="681" y="77"/>
                </a:cubicBezTo>
                <a:cubicBezTo>
                  <a:pt x="678" y="76"/>
                  <a:pt x="676" y="78"/>
                  <a:pt x="673" y="77"/>
                </a:cubicBezTo>
                <a:cubicBezTo>
                  <a:pt x="672" y="78"/>
                  <a:pt x="671" y="79"/>
                  <a:pt x="668" y="78"/>
                </a:cubicBezTo>
                <a:cubicBezTo>
                  <a:pt x="663" y="76"/>
                  <a:pt x="662" y="82"/>
                  <a:pt x="657" y="79"/>
                </a:cubicBezTo>
                <a:cubicBezTo>
                  <a:pt x="650" y="80"/>
                  <a:pt x="641" y="79"/>
                  <a:pt x="636" y="82"/>
                </a:cubicBezTo>
                <a:cubicBezTo>
                  <a:pt x="632" y="79"/>
                  <a:pt x="630" y="85"/>
                  <a:pt x="626" y="80"/>
                </a:cubicBezTo>
                <a:cubicBezTo>
                  <a:pt x="624" y="80"/>
                  <a:pt x="622" y="79"/>
                  <a:pt x="621" y="81"/>
                </a:cubicBezTo>
                <a:cubicBezTo>
                  <a:pt x="621" y="83"/>
                  <a:pt x="621" y="83"/>
                  <a:pt x="621" y="83"/>
                </a:cubicBezTo>
                <a:cubicBezTo>
                  <a:pt x="618" y="79"/>
                  <a:pt x="616" y="81"/>
                  <a:pt x="613" y="80"/>
                </a:cubicBezTo>
                <a:cubicBezTo>
                  <a:pt x="612" y="80"/>
                  <a:pt x="612" y="81"/>
                  <a:pt x="610" y="82"/>
                </a:cubicBezTo>
                <a:cubicBezTo>
                  <a:pt x="611" y="83"/>
                  <a:pt x="613" y="83"/>
                  <a:pt x="613" y="84"/>
                </a:cubicBezTo>
                <a:cubicBezTo>
                  <a:pt x="611" y="85"/>
                  <a:pt x="607" y="80"/>
                  <a:pt x="605" y="81"/>
                </a:cubicBezTo>
                <a:cubicBezTo>
                  <a:pt x="601" y="76"/>
                  <a:pt x="598" y="80"/>
                  <a:pt x="595" y="77"/>
                </a:cubicBezTo>
                <a:cubicBezTo>
                  <a:pt x="595" y="81"/>
                  <a:pt x="588" y="75"/>
                  <a:pt x="591" y="80"/>
                </a:cubicBezTo>
                <a:cubicBezTo>
                  <a:pt x="588" y="79"/>
                  <a:pt x="587" y="83"/>
                  <a:pt x="583" y="79"/>
                </a:cubicBezTo>
                <a:cubicBezTo>
                  <a:pt x="582" y="79"/>
                  <a:pt x="580" y="79"/>
                  <a:pt x="580" y="80"/>
                </a:cubicBezTo>
                <a:cubicBezTo>
                  <a:pt x="583" y="82"/>
                  <a:pt x="583" y="82"/>
                  <a:pt x="583" y="82"/>
                </a:cubicBezTo>
                <a:cubicBezTo>
                  <a:pt x="582" y="83"/>
                  <a:pt x="582" y="83"/>
                  <a:pt x="582" y="83"/>
                </a:cubicBezTo>
                <a:cubicBezTo>
                  <a:pt x="586" y="86"/>
                  <a:pt x="586" y="86"/>
                  <a:pt x="586" y="86"/>
                </a:cubicBezTo>
                <a:cubicBezTo>
                  <a:pt x="584" y="86"/>
                  <a:pt x="583" y="88"/>
                  <a:pt x="581" y="86"/>
                </a:cubicBezTo>
                <a:cubicBezTo>
                  <a:pt x="581" y="83"/>
                  <a:pt x="581" y="83"/>
                  <a:pt x="581" y="83"/>
                </a:cubicBezTo>
                <a:cubicBezTo>
                  <a:pt x="578" y="80"/>
                  <a:pt x="575" y="83"/>
                  <a:pt x="572" y="80"/>
                </a:cubicBezTo>
                <a:cubicBezTo>
                  <a:pt x="573" y="83"/>
                  <a:pt x="569" y="81"/>
                  <a:pt x="567" y="80"/>
                </a:cubicBezTo>
                <a:cubicBezTo>
                  <a:pt x="563" y="78"/>
                  <a:pt x="560" y="80"/>
                  <a:pt x="558" y="81"/>
                </a:cubicBezTo>
                <a:cubicBezTo>
                  <a:pt x="559" y="83"/>
                  <a:pt x="559" y="83"/>
                  <a:pt x="559" y="83"/>
                </a:cubicBezTo>
                <a:cubicBezTo>
                  <a:pt x="559" y="83"/>
                  <a:pt x="559" y="83"/>
                  <a:pt x="558" y="84"/>
                </a:cubicBezTo>
                <a:cubicBezTo>
                  <a:pt x="560" y="86"/>
                  <a:pt x="560" y="83"/>
                  <a:pt x="562" y="85"/>
                </a:cubicBezTo>
                <a:cubicBezTo>
                  <a:pt x="562" y="89"/>
                  <a:pt x="558" y="82"/>
                  <a:pt x="558" y="86"/>
                </a:cubicBezTo>
                <a:cubicBezTo>
                  <a:pt x="557" y="86"/>
                  <a:pt x="555" y="86"/>
                  <a:pt x="555" y="84"/>
                </a:cubicBezTo>
                <a:cubicBezTo>
                  <a:pt x="553" y="85"/>
                  <a:pt x="549" y="84"/>
                  <a:pt x="549" y="86"/>
                </a:cubicBezTo>
                <a:cubicBezTo>
                  <a:pt x="547" y="84"/>
                  <a:pt x="546" y="89"/>
                  <a:pt x="543" y="87"/>
                </a:cubicBezTo>
                <a:cubicBezTo>
                  <a:pt x="539" y="90"/>
                  <a:pt x="530" y="86"/>
                  <a:pt x="529" y="94"/>
                </a:cubicBezTo>
                <a:cubicBezTo>
                  <a:pt x="531" y="94"/>
                  <a:pt x="535" y="97"/>
                  <a:pt x="535" y="93"/>
                </a:cubicBezTo>
                <a:cubicBezTo>
                  <a:pt x="536" y="92"/>
                  <a:pt x="538" y="95"/>
                  <a:pt x="539" y="94"/>
                </a:cubicBezTo>
                <a:cubicBezTo>
                  <a:pt x="539" y="94"/>
                  <a:pt x="540" y="95"/>
                  <a:pt x="541" y="95"/>
                </a:cubicBezTo>
                <a:cubicBezTo>
                  <a:pt x="540" y="97"/>
                  <a:pt x="540" y="97"/>
                  <a:pt x="540" y="97"/>
                </a:cubicBezTo>
                <a:cubicBezTo>
                  <a:pt x="545" y="103"/>
                  <a:pt x="548" y="96"/>
                  <a:pt x="554" y="101"/>
                </a:cubicBezTo>
                <a:cubicBezTo>
                  <a:pt x="557" y="101"/>
                  <a:pt x="557" y="101"/>
                  <a:pt x="557" y="101"/>
                </a:cubicBezTo>
                <a:cubicBezTo>
                  <a:pt x="556" y="102"/>
                  <a:pt x="558" y="107"/>
                  <a:pt x="554" y="105"/>
                </a:cubicBezTo>
                <a:cubicBezTo>
                  <a:pt x="551" y="102"/>
                  <a:pt x="549" y="106"/>
                  <a:pt x="546" y="104"/>
                </a:cubicBezTo>
                <a:cubicBezTo>
                  <a:pt x="542" y="105"/>
                  <a:pt x="539" y="107"/>
                  <a:pt x="535" y="107"/>
                </a:cubicBezTo>
                <a:cubicBezTo>
                  <a:pt x="537" y="112"/>
                  <a:pt x="543" y="109"/>
                  <a:pt x="546" y="109"/>
                </a:cubicBezTo>
                <a:cubicBezTo>
                  <a:pt x="550" y="108"/>
                  <a:pt x="555" y="111"/>
                  <a:pt x="556" y="107"/>
                </a:cubicBezTo>
                <a:cubicBezTo>
                  <a:pt x="558" y="107"/>
                  <a:pt x="562" y="110"/>
                  <a:pt x="562" y="106"/>
                </a:cubicBezTo>
                <a:cubicBezTo>
                  <a:pt x="562" y="105"/>
                  <a:pt x="562" y="105"/>
                  <a:pt x="562" y="105"/>
                </a:cubicBezTo>
                <a:cubicBezTo>
                  <a:pt x="563" y="105"/>
                  <a:pt x="563" y="105"/>
                  <a:pt x="563" y="105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7" y="107"/>
                  <a:pt x="567" y="107"/>
                  <a:pt x="567" y="107"/>
                </a:cubicBezTo>
                <a:cubicBezTo>
                  <a:pt x="566" y="106"/>
                  <a:pt x="566" y="106"/>
                  <a:pt x="566" y="106"/>
                </a:cubicBezTo>
                <a:cubicBezTo>
                  <a:pt x="568" y="107"/>
                  <a:pt x="568" y="107"/>
                  <a:pt x="568" y="107"/>
                </a:cubicBezTo>
                <a:cubicBezTo>
                  <a:pt x="569" y="106"/>
                  <a:pt x="565" y="104"/>
                  <a:pt x="568" y="104"/>
                </a:cubicBezTo>
                <a:cubicBezTo>
                  <a:pt x="573" y="103"/>
                  <a:pt x="578" y="111"/>
                  <a:pt x="581" y="107"/>
                </a:cubicBezTo>
                <a:cubicBezTo>
                  <a:pt x="583" y="108"/>
                  <a:pt x="585" y="108"/>
                  <a:pt x="585" y="110"/>
                </a:cubicBezTo>
                <a:cubicBezTo>
                  <a:pt x="586" y="113"/>
                  <a:pt x="588" y="112"/>
                  <a:pt x="590" y="113"/>
                </a:cubicBezTo>
                <a:cubicBezTo>
                  <a:pt x="590" y="112"/>
                  <a:pt x="593" y="114"/>
                  <a:pt x="594" y="116"/>
                </a:cubicBezTo>
                <a:cubicBezTo>
                  <a:pt x="594" y="117"/>
                  <a:pt x="594" y="117"/>
                  <a:pt x="594" y="117"/>
                </a:cubicBezTo>
                <a:cubicBezTo>
                  <a:pt x="590" y="116"/>
                  <a:pt x="589" y="120"/>
                  <a:pt x="584" y="117"/>
                </a:cubicBezTo>
                <a:cubicBezTo>
                  <a:pt x="584" y="121"/>
                  <a:pt x="580" y="116"/>
                  <a:pt x="579" y="118"/>
                </a:cubicBezTo>
                <a:cubicBezTo>
                  <a:pt x="577" y="116"/>
                  <a:pt x="573" y="117"/>
                  <a:pt x="571" y="116"/>
                </a:cubicBezTo>
                <a:cubicBezTo>
                  <a:pt x="572" y="120"/>
                  <a:pt x="572" y="120"/>
                  <a:pt x="572" y="120"/>
                </a:cubicBezTo>
                <a:cubicBezTo>
                  <a:pt x="570" y="119"/>
                  <a:pt x="570" y="119"/>
                  <a:pt x="570" y="119"/>
                </a:cubicBezTo>
                <a:cubicBezTo>
                  <a:pt x="570" y="118"/>
                  <a:pt x="570" y="118"/>
                  <a:pt x="570" y="118"/>
                </a:cubicBezTo>
                <a:cubicBezTo>
                  <a:pt x="568" y="116"/>
                  <a:pt x="565" y="117"/>
                  <a:pt x="564" y="117"/>
                </a:cubicBezTo>
                <a:cubicBezTo>
                  <a:pt x="561" y="117"/>
                  <a:pt x="559" y="117"/>
                  <a:pt x="557" y="118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57" y="120"/>
                  <a:pt x="557" y="118"/>
                  <a:pt x="555" y="118"/>
                </a:cubicBezTo>
                <a:cubicBezTo>
                  <a:pt x="548" y="117"/>
                  <a:pt x="539" y="117"/>
                  <a:pt x="534" y="120"/>
                </a:cubicBezTo>
                <a:cubicBezTo>
                  <a:pt x="532" y="118"/>
                  <a:pt x="531" y="119"/>
                  <a:pt x="530" y="119"/>
                </a:cubicBezTo>
                <a:cubicBezTo>
                  <a:pt x="530" y="121"/>
                  <a:pt x="527" y="118"/>
                  <a:pt x="527" y="121"/>
                </a:cubicBezTo>
                <a:cubicBezTo>
                  <a:pt x="527" y="120"/>
                  <a:pt x="526" y="119"/>
                  <a:pt x="525" y="119"/>
                </a:cubicBezTo>
                <a:cubicBezTo>
                  <a:pt x="525" y="120"/>
                  <a:pt x="524" y="120"/>
                  <a:pt x="524" y="121"/>
                </a:cubicBezTo>
                <a:cubicBezTo>
                  <a:pt x="527" y="125"/>
                  <a:pt x="533" y="120"/>
                  <a:pt x="533" y="127"/>
                </a:cubicBezTo>
                <a:cubicBezTo>
                  <a:pt x="533" y="128"/>
                  <a:pt x="534" y="128"/>
                  <a:pt x="534" y="128"/>
                </a:cubicBezTo>
                <a:cubicBezTo>
                  <a:pt x="534" y="129"/>
                  <a:pt x="534" y="129"/>
                  <a:pt x="534" y="129"/>
                </a:cubicBezTo>
                <a:cubicBezTo>
                  <a:pt x="536" y="130"/>
                  <a:pt x="536" y="129"/>
                  <a:pt x="538" y="130"/>
                </a:cubicBezTo>
                <a:cubicBezTo>
                  <a:pt x="538" y="132"/>
                  <a:pt x="538" y="132"/>
                  <a:pt x="538" y="132"/>
                </a:cubicBezTo>
                <a:cubicBezTo>
                  <a:pt x="545" y="134"/>
                  <a:pt x="552" y="132"/>
                  <a:pt x="556" y="132"/>
                </a:cubicBezTo>
                <a:cubicBezTo>
                  <a:pt x="556" y="131"/>
                  <a:pt x="556" y="131"/>
                  <a:pt x="555" y="130"/>
                </a:cubicBezTo>
                <a:cubicBezTo>
                  <a:pt x="558" y="132"/>
                  <a:pt x="556" y="128"/>
                  <a:pt x="557" y="127"/>
                </a:cubicBezTo>
                <a:cubicBezTo>
                  <a:pt x="560" y="127"/>
                  <a:pt x="563" y="127"/>
                  <a:pt x="565" y="127"/>
                </a:cubicBezTo>
                <a:cubicBezTo>
                  <a:pt x="566" y="127"/>
                  <a:pt x="566" y="127"/>
                  <a:pt x="566" y="127"/>
                </a:cubicBezTo>
                <a:cubicBezTo>
                  <a:pt x="565" y="127"/>
                  <a:pt x="565" y="128"/>
                  <a:pt x="564" y="129"/>
                </a:cubicBezTo>
                <a:cubicBezTo>
                  <a:pt x="564" y="130"/>
                  <a:pt x="564" y="130"/>
                  <a:pt x="564" y="130"/>
                </a:cubicBezTo>
                <a:cubicBezTo>
                  <a:pt x="568" y="129"/>
                  <a:pt x="571" y="128"/>
                  <a:pt x="573" y="126"/>
                </a:cubicBezTo>
                <a:cubicBezTo>
                  <a:pt x="575" y="128"/>
                  <a:pt x="575" y="128"/>
                  <a:pt x="575" y="128"/>
                </a:cubicBezTo>
                <a:cubicBezTo>
                  <a:pt x="576" y="128"/>
                  <a:pt x="575" y="126"/>
                  <a:pt x="575" y="124"/>
                </a:cubicBezTo>
                <a:cubicBezTo>
                  <a:pt x="576" y="127"/>
                  <a:pt x="580" y="128"/>
                  <a:pt x="582" y="129"/>
                </a:cubicBezTo>
                <a:cubicBezTo>
                  <a:pt x="584" y="126"/>
                  <a:pt x="588" y="128"/>
                  <a:pt x="592" y="127"/>
                </a:cubicBezTo>
                <a:cubicBezTo>
                  <a:pt x="595" y="129"/>
                  <a:pt x="595" y="129"/>
                  <a:pt x="595" y="129"/>
                </a:cubicBezTo>
                <a:cubicBezTo>
                  <a:pt x="596" y="129"/>
                  <a:pt x="595" y="127"/>
                  <a:pt x="594" y="126"/>
                </a:cubicBezTo>
                <a:cubicBezTo>
                  <a:pt x="594" y="124"/>
                  <a:pt x="592" y="127"/>
                  <a:pt x="591" y="124"/>
                </a:cubicBezTo>
                <a:cubicBezTo>
                  <a:pt x="592" y="124"/>
                  <a:pt x="592" y="124"/>
                  <a:pt x="592" y="124"/>
                </a:cubicBezTo>
                <a:cubicBezTo>
                  <a:pt x="593" y="124"/>
                  <a:pt x="597" y="126"/>
                  <a:pt x="597" y="124"/>
                </a:cubicBezTo>
                <a:cubicBezTo>
                  <a:pt x="599" y="127"/>
                  <a:pt x="599" y="127"/>
                  <a:pt x="599" y="127"/>
                </a:cubicBezTo>
                <a:cubicBezTo>
                  <a:pt x="599" y="126"/>
                  <a:pt x="600" y="125"/>
                  <a:pt x="601" y="126"/>
                </a:cubicBezTo>
                <a:cubicBezTo>
                  <a:pt x="601" y="126"/>
                  <a:pt x="602" y="129"/>
                  <a:pt x="603" y="128"/>
                </a:cubicBezTo>
                <a:cubicBezTo>
                  <a:pt x="605" y="125"/>
                  <a:pt x="599" y="124"/>
                  <a:pt x="601" y="121"/>
                </a:cubicBezTo>
                <a:cubicBezTo>
                  <a:pt x="606" y="122"/>
                  <a:pt x="612" y="122"/>
                  <a:pt x="618" y="126"/>
                </a:cubicBezTo>
                <a:cubicBezTo>
                  <a:pt x="621" y="125"/>
                  <a:pt x="618" y="120"/>
                  <a:pt x="622" y="123"/>
                </a:cubicBezTo>
                <a:cubicBezTo>
                  <a:pt x="626" y="125"/>
                  <a:pt x="624" y="122"/>
                  <a:pt x="627" y="122"/>
                </a:cubicBezTo>
                <a:cubicBezTo>
                  <a:pt x="629" y="121"/>
                  <a:pt x="633" y="125"/>
                  <a:pt x="633" y="122"/>
                </a:cubicBezTo>
                <a:cubicBezTo>
                  <a:pt x="636" y="125"/>
                  <a:pt x="638" y="121"/>
                  <a:pt x="641" y="124"/>
                </a:cubicBezTo>
                <a:cubicBezTo>
                  <a:pt x="645" y="123"/>
                  <a:pt x="651" y="125"/>
                  <a:pt x="655" y="124"/>
                </a:cubicBezTo>
                <a:cubicBezTo>
                  <a:pt x="655" y="124"/>
                  <a:pt x="658" y="125"/>
                  <a:pt x="658" y="123"/>
                </a:cubicBezTo>
                <a:cubicBezTo>
                  <a:pt x="659" y="126"/>
                  <a:pt x="659" y="126"/>
                  <a:pt x="659" y="126"/>
                </a:cubicBezTo>
                <a:cubicBezTo>
                  <a:pt x="660" y="124"/>
                  <a:pt x="661" y="127"/>
                  <a:pt x="663" y="127"/>
                </a:cubicBezTo>
                <a:cubicBezTo>
                  <a:pt x="665" y="124"/>
                  <a:pt x="669" y="129"/>
                  <a:pt x="670" y="125"/>
                </a:cubicBezTo>
                <a:cubicBezTo>
                  <a:pt x="672" y="126"/>
                  <a:pt x="674" y="124"/>
                  <a:pt x="677" y="126"/>
                </a:cubicBezTo>
                <a:cubicBezTo>
                  <a:pt x="680" y="127"/>
                  <a:pt x="682" y="122"/>
                  <a:pt x="685" y="124"/>
                </a:cubicBezTo>
                <a:cubicBezTo>
                  <a:pt x="686" y="124"/>
                  <a:pt x="686" y="123"/>
                  <a:pt x="687" y="123"/>
                </a:cubicBezTo>
                <a:cubicBezTo>
                  <a:pt x="689" y="127"/>
                  <a:pt x="692" y="127"/>
                  <a:pt x="695" y="128"/>
                </a:cubicBezTo>
                <a:cubicBezTo>
                  <a:pt x="704" y="125"/>
                  <a:pt x="704" y="125"/>
                  <a:pt x="704" y="125"/>
                </a:cubicBezTo>
                <a:cubicBezTo>
                  <a:pt x="704" y="123"/>
                  <a:pt x="704" y="123"/>
                  <a:pt x="704" y="123"/>
                </a:cubicBezTo>
                <a:cubicBezTo>
                  <a:pt x="705" y="124"/>
                  <a:pt x="705" y="125"/>
                  <a:pt x="706" y="125"/>
                </a:cubicBezTo>
                <a:cubicBezTo>
                  <a:pt x="707" y="124"/>
                  <a:pt x="714" y="127"/>
                  <a:pt x="712" y="122"/>
                </a:cubicBezTo>
                <a:cubicBezTo>
                  <a:pt x="713" y="125"/>
                  <a:pt x="717" y="123"/>
                  <a:pt x="718" y="123"/>
                </a:cubicBezTo>
                <a:cubicBezTo>
                  <a:pt x="724" y="126"/>
                  <a:pt x="725" y="119"/>
                  <a:pt x="731" y="122"/>
                </a:cubicBezTo>
                <a:cubicBezTo>
                  <a:pt x="733" y="121"/>
                  <a:pt x="736" y="122"/>
                  <a:pt x="738" y="119"/>
                </a:cubicBezTo>
                <a:cubicBezTo>
                  <a:pt x="739" y="120"/>
                  <a:pt x="740" y="119"/>
                  <a:pt x="739" y="118"/>
                </a:cubicBezTo>
                <a:cubicBezTo>
                  <a:pt x="742" y="122"/>
                  <a:pt x="747" y="118"/>
                  <a:pt x="750" y="118"/>
                </a:cubicBezTo>
                <a:cubicBezTo>
                  <a:pt x="753" y="120"/>
                  <a:pt x="754" y="117"/>
                  <a:pt x="757" y="120"/>
                </a:cubicBezTo>
                <a:cubicBezTo>
                  <a:pt x="756" y="116"/>
                  <a:pt x="761" y="121"/>
                  <a:pt x="762" y="118"/>
                </a:cubicBezTo>
                <a:cubicBezTo>
                  <a:pt x="765" y="118"/>
                  <a:pt x="767" y="121"/>
                  <a:pt x="770" y="122"/>
                </a:cubicBezTo>
                <a:cubicBezTo>
                  <a:pt x="771" y="120"/>
                  <a:pt x="768" y="120"/>
                  <a:pt x="767" y="118"/>
                </a:cubicBezTo>
                <a:cubicBezTo>
                  <a:pt x="768" y="118"/>
                  <a:pt x="773" y="119"/>
                  <a:pt x="772" y="116"/>
                </a:cubicBezTo>
                <a:cubicBezTo>
                  <a:pt x="776" y="118"/>
                  <a:pt x="776" y="118"/>
                  <a:pt x="776" y="118"/>
                </a:cubicBezTo>
                <a:cubicBezTo>
                  <a:pt x="775" y="122"/>
                  <a:pt x="775" y="122"/>
                  <a:pt x="775" y="122"/>
                </a:cubicBezTo>
                <a:cubicBezTo>
                  <a:pt x="776" y="123"/>
                  <a:pt x="776" y="123"/>
                  <a:pt x="776" y="123"/>
                </a:cubicBezTo>
                <a:cubicBezTo>
                  <a:pt x="774" y="123"/>
                  <a:pt x="770" y="122"/>
                  <a:pt x="769" y="123"/>
                </a:cubicBezTo>
                <a:cubicBezTo>
                  <a:pt x="771" y="124"/>
                  <a:pt x="776" y="125"/>
                  <a:pt x="778" y="125"/>
                </a:cubicBezTo>
                <a:cubicBezTo>
                  <a:pt x="779" y="126"/>
                  <a:pt x="779" y="126"/>
                  <a:pt x="779" y="126"/>
                </a:cubicBezTo>
                <a:cubicBezTo>
                  <a:pt x="776" y="125"/>
                  <a:pt x="772" y="125"/>
                  <a:pt x="770" y="127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2"/>
                  <a:pt x="764" y="122"/>
                  <a:pt x="764" y="123"/>
                </a:cubicBezTo>
                <a:cubicBezTo>
                  <a:pt x="764" y="125"/>
                  <a:pt x="764" y="125"/>
                  <a:pt x="764" y="125"/>
                </a:cubicBezTo>
                <a:cubicBezTo>
                  <a:pt x="761" y="123"/>
                  <a:pt x="759" y="124"/>
                  <a:pt x="756" y="124"/>
                </a:cubicBezTo>
                <a:cubicBezTo>
                  <a:pt x="756" y="126"/>
                  <a:pt x="756" y="126"/>
                  <a:pt x="756" y="126"/>
                </a:cubicBezTo>
                <a:cubicBezTo>
                  <a:pt x="757" y="125"/>
                  <a:pt x="753" y="122"/>
                  <a:pt x="751" y="123"/>
                </a:cubicBezTo>
                <a:cubicBezTo>
                  <a:pt x="749" y="124"/>
                  <a:pt x="749" y="127"/>
                  <a:pt x="747" y="127"/>
                </a:cubicBezTo>
                <a:cubicBezTo>
                  <a:pt x="746" y="125"/>
                  <a:pt x="746" y="125"/>
                  <a:pt x="746" y="125"/>
                </a:cubicBezTo>
                <a:cubicBezTo>
                  <a:pt x="742" y="126"/>
                  <a:pt x="737" y="123"/>
                  <a:pt x="737" y="128"/>
                </a:cubicBezTo>
                <a:cubicBezTo>
                  <a:pt x="735" y="125"/>
                  <a:pt x="735" y="125"/>
                  <a:pt x="735" y="125"/>
                </a:cubicBezTo>
                <a:cubicBezTo>
                  <a:pt x="731" y="127"/>
                  <a:pt x="725" y="128"/>
                  <a:pt x="723" y="131"/>
                </a:cubicBezTo>
                <a:cubicBezTo>
                  <a:pt x="721" y="133"/>
                  <a:pt x="717" y="133"/>
                  <a:pt x="714" y="133"/>
                </a:cubicBezTo>
                <a:cubicBezTo>
                  <a:pt x="710" y="131"/>
                  <a:pt x="711" y="139"/>
                  <a:pt x="707" y="133"/>
                </a:cubicBezTo>
                <a:cubicBezTo>
                  <a:pt x="705" y="135"/>
                  <a:pt x="705" y="135"/>
                  <a:pt x="705" y="135"/>
                </a:cubicBezTo>
                <a:cubicBezTo>
                  <a:pt x="702" y="130"/>
                  <a:pt x="710" y="136"/>
                  <a:pt x="707" y="130"/>
                </a:cubicBezTo>
                <a:cubicBezTo>
                  <a:pt x="704" y="132"/>
                  <a:pt x="698" y="125"/>
                  <a:pt x="698" y="131"/>
                </a:cubicBezTo>
                <a:cubicBezTo>
                  <a:pt x="695" y="131"/>
                  <a:pt x="694" y="133"/>
                  <a:pt x="691" y="131"/>
                </a:cubicBezTo>
                <a:cubicBezTo>
                  <a:pt x="691" y="136"/>
                  <a:pt x="685" y="127"/>
                  <a:pt x="686" y="133"/>
                </a:cubicBezTo>
                <a:cubicBezTo>
                  <a:pt x="681" y="131"/>
                  <a:pt x="684" y="138"/>
                  <a:pt x="680" y="139"/>
                </a:cubicBezTo>
                <a:cubicBezTo>
                  <a:pt x="679" y="139"/>
                  <a:pt x="679" y="136"/>
                  <a:pt x="676" y="136"/>
                </a:cubicBezTo>
                <a:cubicBezTo>
                  <a:pt x="676" y="135"/>
                  <a:pt x="679" y="134"/>
                  <a:pt x="676" y="132"/>
                </a:cubicBezTo>
                <a:cubicBezTo>
                  <a:pt x="675" y="136"/>
                  <a:pt x="671" y="131"/>
                  <a:pt x="669" y="133"/>
                </a:cubicBezTo>
                <a:cubicBezTo>
                  <a:pt x="667" y="133"/>
                  <a:pt x="662" y="132"/>
                  <a:pt x="660" y="134"/>
                </a:cubicBezTo>
                <a:cubicBezTo>
                  <a:pt x="660" y="136"/>
                  <a:pt x="657" y="137"/>
                  <a:pt x="655" y="138"/>
                </a:cubicBezTo>
                <a:cubicBezTo>
                  <a:pt x="654" y="138"/>
                  <a:pt x="651" y="136"/>
                  <a:pt x="652" y="138"/>
                </a:cubicBezTo>
                <a:cubicBezTo>
                  <a:pt x="647" y="136"/>
                  <a:pt x="644" y="137"/>
                  <a:pt x="640" y="138"/>
                </a:cubicBezTo>
                <a:cubicBezTo>
                  <a:pt x="640" y="137"/>
                  <a:pt x="639" y="136"/>
                  <a:pt x="638" y="136"/>
                </a:cubicBezTo>
                <a:cubicBezTo>
                  <a:pt x="633" y="136"/>
                  <a:pt x="629" y="137"/>
                  <a:pt x="624" y="135"/>
                </a:cubicBezTo>
                <a:cubicBezTo>
                  <a:pt x="624" y="136"/>
                  <a:pt x="624" y="136"/>
                  <a:pt x="624" y="136"/>
                </a:cubicBezTo>
                <a:cubicBezTo>
                  <a:pt x="620" y="135"/>
                  <a:pt x="616" y="135"/>
                  <a:pt x="614" y="136"/>
                </a:cubicBezTo>
                <a:cubicBezTo>
                  <a:pt x="611" y="135"/>
                  <a:pt x="609" y="136"/>
                  <a:pt x="605" y="134"/>
                </a:cubicBezTo>
                <a:cubicBezTo>
                  <a:pt x="597" y="136"/>
                  <a:pt x="588" y="137"/>
                  <a:pt x="578" y="135"/>
                </a:cubicBezTo>
                <a:cubicBezTo>
                  <a:pt x="573" y="135"/>
                  <a:pt x="568" y="135"/>
                  <a:pt x="563" y="135"/>
                </a:cubicBezTo>
                <a:cubicBezTo>
                  <a:pt x="563" y="138"/>
                  <a:pt x="562" y="137"/>
                  <a:pt x="561" y="137"/>
                </a:cubicBezTo>
                <a:cubicBezTo>
                  <a:pt x="560" y="136"/>
                  <a:pt x="560" y="136"/>
                  <a:pt x="560" y="136"/>
                </a:cubicBezTo>
                <a:cubicBezTo>
                  <a:pt x="557" y="135"/>
                  <a:pt x="556" y="138"/>
                  <a:pt x="554" y="137"/>
                </a:cubicBezTo>
                <a:cubicBezTo>
                  <a:pt x="554" y="138"/>
                  <a:pt x="553" y="138"/>
                  <a:pt x="553" y="139"/>
                </a:cubicBezTo>
                <a:cubicBezTo>
                  <a:pt x="556" y="141"/>
                  <a:pt x="555" y="139"/>
                  <a:pt x="558" y="140"/>
                </a:cubicBezTo>
                <a:cubicBezTo>
                  <a:pt x="559" y="145"/>
                  <a:pt x="555" y="142"/>
                  <a:pt x="552" y="144"/>
                </a:cubicBezTo>
                <a:cubicBezTo>
                  <a:pt x="550" y="143"/>
                  <a:pt x="548" y="145"/>
                  <a:pt x="546" y="141"/>
                </a:cubicBezTo>
                <a:cubicBezTo>
                  <a:pt x="546" y="140"/>
                  <a:pt x="546" y="140"/>
                  <a:pt x="546" y="139"/>
                </a:cubicBezTo>
                <a:cubicBezTo>
                  <a:pt x="543" y="139"/>
                  <a:pt x="537" y="139"/>
                  <a:pt x="537" y="143"/>
                </a:cubicBezTo>
                <a:cubicBezTo>
                  <a:pt x="534" y="141"/>
                  <a:pt x="533" y="145"/>
                  <a:pt x="531" y="143"/>
                </a:cubicBezTo>
                <a:cubicBezTo>
                  <a:pt x="531" y="145"/>
                  <a:pt x="529" y="145"/>
                  <a:pt x="527" y="145"/>
                </a:cubicBezTo>
                <a:cubicBezTo>
                  <a:pt x="525" y="142"/>
                  <a:pt x="531" y="143"/>
                  <a:pt x="527" y="140"/>
                </a:cubicBezTo>
                <a:cubicBezTo>
                  <a:pt x="525" y="140"/>
                  <a:pt x="526" y="142"/>
                  <a:pt x="524" y="140"/>
                </a:cubicBezTo>
                <a:cubicBezTo>
                  <a:pt x="523" y="143"/>
                  <a:pt x="519" y="141"/>
                  <a:pt x="517" y="142"/>
                </a:cubicBezTo>
                <a:cubicBezTo>
                  <a:pt x="513" y="140"/>
                  <a:pt x="511" y="145"/>
                  <a:pt x="506" y="142"/>
                </a:cubicBezTo>
                <a:cubicBezTo>
                  <a:pt x="494" y="143"/>
                  <a:pt x="483" y="150"/>
                  <a:pt x="467" y="146"/>
                </a:cubicBezTo>
                <a:cubicBezTo>
                  <a:pt x="466" y="148"/>
                  <a:pt x="463" y="146"/>
                  <a:pt x="461" y="145"/>
                </a:cubicBezTo>
                <a:cubicBezTo>
                  <a:pt x="456" y="146"/>
                  <a:pt x="450" y="145"/>
                  <a:pt x="445" y="144"/>
                </a:cubicBezTo>
                <a:cubicBezTo>
                  <a:pt x="443" y="142"/>
                  <a:pt x="442" y="144"/>
                  <a:pt x="440" y="144"/>
                </a:cubicBezTo>
                <a:cubicBezTo>
                  <a:pt x="433" y="145"/>
                  <a:pt x="424" y="140"/>
                  <a:pt x="421" y="147"/>
                </a:cubicBezTo>
                <a:cubicBezTo>
                  <a:pt x="417" y="146"/>
                  <a:pt x="413" y="149"/>
                  <a:pt x="408" y="147"/>
                </a:cubicBezTo>
                <a:cubicBezTo>
                  <a:pt x="408" y="147"/>
                  <a:pt x="407" y="147"/>
                  <a:pt x="407" y="148"/>
                </a:cubicBezTo>
                <a:cubicBezTo>
                  <a:pt x="408" y="151"/>
                  <a:pt x="408" y="151"/>
                  <a:pt x="408" y="151"/>
                </a:cubicBezTo>
                <a:cubicBezTo>
                  <a:pt x="405" y="151"/>
                  <a:pt x="402" y="149"/>
                  <a:pt x="401" y="152"/>
                </a:cubicBezTo>
                <a:cubicBezTo>
                  <a:pt x="400" y="151"/>
                  <a:pt x="399" y="152"/>
                  <a:pt x="398" y="152"/>
                </a:cubicBezTo>
                <a:cubicBezTo>
                  <a:pt x="398" y="151"/>
                  <a:pt x="397" y="150"/>
                  <a:pt x="396" y="149"/>
                </a:cubicBezTo>
                <a:cubicBezTo>
                  <a:pt x="394" y="149"/>
                  <a:pt x="395" y="151"/>
                  <a:pt x="395" y="151"/>
                </a:cubicBezTo>
                <a:cubicBezTo>
                  <a:pt x="393" y="154"/>
                  <a:pt x="387" y="147"/>
                  <a:pt x="387" y="152"/>
                </a:cubicBezTo>
                <a:cubicBezTo>
                  <a:pt x="386" y="152"/>
                  <a:pt x="384" y="152"/>
                  <a:pt x="384" y="150"/>
                </a:cubicBezTo>
                <a:cubicBezTo>
                  <a:pt x="382" y="150"/>
                  <a:pt x="381" y="152"/>
                  <a:pt x="381" y="154"/>
                </a:cubicBezTo>
                <a:cubicBezTo>
                  <a:pt x="378" y="152"/>
                  <a:pt x="376" y="152"/>
                  <a:pt x="373" y="151"/>
                </a:cubicBezTo>
                <a:cubicBezTo>
                  <a:pt x="371" y="148"/>
                  <a:pt x="370" y="151"/>
                  <a:pt x="368" y="150"/>
                </a:cubicBezTo>
                <a:cubicBezTo>
                  <a:pt x="367" y="152"/>
                  <a:pt x="363" y="149"/>
                  <a:pt x="362" y="151"/>
                </a:cubicBezTo>
                <a:cubicBezTo>
                  <a:pt x="359" y="151"/>
                  <a:pt x="356" y="152"/>
                  <a:pt x="353" y="153"/>
                </a:cubicBezTo>
                <a:cubicBezTo>
                  <a:pt x="354" y="157"/>
                  <a:pt x="348" y="153"/>
                  <a:pt x="346" y="153"/>
                </a:cubicBezTo>
                <a:cubicBezTo>
                  <a:pt x="344" y="153"/>
                  <a:pt x="343" y="153"/>
                  <a:pt x="342" y="154"/>
                </a:cubicBezTo>
                <a:cubicBezTo>
                  <a:pt x="342" y="154"/>
                  <a:pt x="341" y="153"/>
                  <a:pt x="340" y="153"/>
                </a:cubicBezTo>
                <a:cubicBezTo>
                  <a:pt x="339" y="154"/>
                  <a:pt x="337" y="154"/>
                  <a:pt x="338" y="156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2" y="161"/>
                  <a:pt x="345" y="159"/>
                  <a:pt x="350" y="162"/>
                </a:cubicBezTo>
                <a:cubicBezTo>
                  <a:pt x="352" y="160"/>
                  <a:pt x="355" y="161"/>
                  <a:pt x="357" y="160"/>
                </a:cubicBezTo>
                <a:cubicBezTo>
                  <a:pt x="359" y="162"/>
                  <a:pt x="358" y="157"/>
                  <a:pt x="360" y="159"/>
                </a:cubicBezTo>
                <a:cubicBezTo>
                  <a:pt x="360" y="156"/>
                  <a:pt x="362" y="161"/>
                  <a:pt x="364" y="160"/>
                </a:cubicBezTo>
                <a:cubicBezTo>
                  <a:pt x="367" y="158"/>
                  <a:pt x="367" y="158"/>
                  <a:pt x="367" y="158"/>
                </a:cubicBezTo>
                <a:cubicBezTo>
                  <a:pt x="367" y="159"/>
                  <a:pt x="368" y="159"/>
                  <a:pt x="369" y="160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58"/>
                  <a:pt x="369" y="158"/>
                  <a:pt x="369" y="158"/>
                </a:cubicBezTo>
                <a:cubicBezTo>
                  <a:pt x="370" y="157"/>
                  <a:pt x="372" y="160"/>
                  <a:pt x="373" y="158"/>
                </a:cubicBezTo>
                <a:cubicBezTo>
                  <a:pt x="378" y="162"/>
                  <a:pt x="381" y="158"/>
                  <a:pt x="385" y="158"/>
                </a:cubicBezTo>
                <a:cubicBezTo>
                  <a:pt x="389" y="159"/>
                  <a:pt x="392" y="159"/>
                  <a:pt x="395" y="158"/>
                </a:cubicBezTo>
                <a:cubicBezTo>
                  <a:pt x="396" y="157"/>
                  <a:pt x="393" y="156"/>
                  <a:pt x="393" y="154"/>
                </a:cubicBezTo>
                <a:cubicBezTo>
                  <a:pt x="395" y="151"/>
                  <a:pt x="402" y="157"/>
                  <a:pt x="403" y="153"/>
                </a:cubicBezTo>
                <a:cubicBezTo>
                  <a:pt x="404" y="153"/>
                  <a:pt x="407" y="155"/>
                  <a:pt x="407" y="156"/>
                </a:cubicBezTo>
                <a:cubicBezTo>
                  <a:pt x="409" y="157"/>
                  <a:pt x="412" y="157"/>
                  <a:pt x="413" y="155"/>
                </a:cubicBezTo>
                <a:cubicBezTo>
                  <a:pt x="414" y="156"/>
                  <a:pt x="415" y="157"/>
                  <a:pt x="416" y="156"/>
                </a:cubicBezTo>
                <a:cubicBezTo>
                  <a:pt x="416" y="156"/>
                  <a:pt x="416" y="156"/>
                  <a:pt x="416" y="156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18" y="155"/>
                  <a:pt x="424" y="158"/>
                  <a:pt x="425" y="154"/>
                </a:cubicBezTo>
                <a:cubicBezTo>
                  <a:pt x="427" y="156"/>
                  <a:pt x="429" y="155"/>
                  <a:pt x="430" y="155"/>
                </a:cubicBezTo>
                <a:cubicBezTo>
                  <a:pt x="431" y="155"/>
                  <a:pt x="432" y="154"/>
                  <a:pt x="433" y="153"/>
                </a:cubicBezTo>
                <a:cubicBezTo>
                  <a:pt x="433" y="151"/>
                  <a:pt x="433" y="151"/>
                  <a:pt x="433" y="151"/>
                </a:cubicBezTo>
                <a:cubicBezTo>
                  <a:pt x="435" y="151"/>
                  <a:pt x="438" y="159"/>
                  <a:pt x="439" y="154"/>
                </a:cubicBezTo>
                <a:cubicBezTo>
                  <a:pt x="441" y="154"/>
                  <a:pt x="444" y="158"/>
                  <a:pt x="445" y="156"/>
                </a:cubicBezTo>
                <a:cubicBezTo>
                  <a:pt x="450" y="159"/>
                  <a:pt x="452" y="156"/>
                  <a:pt x="457" y="157"/>
                </a:cubicBezTo>
                <a:cubicBezTo>
                  <a:pt x="457" y="158"/>
                  <a:pt x="458" y="158"/>
                  <a:pt x="459" y="159"/>
                </a:cubicBezTo>
                <a:cubicBezTo>
                  <a:pt x="461" y="155"/>
                  <a:pt x="466" y="160"/>
                  <a:pt x="468" y="158"/>
                </a:cubicBezTo>
                <a:cubicBezTo>
                  <a:pt x="470" y="160"/>
                  <a:pt x="470" y="160"/>
                  <a:pt x="470" y="160"/>
                </a:cubicBezTo>
                <a:cubicBezTo>
                  <a:pt x="475" y="156"/>
                  <a:pt x="487" y="161"/>
                  <a:pt x="492" y="158"/>
                </a:cubicBezTo>
                <a:cubicBezTo>
                  <a:pt x="494" y="159"/>
                  <a:pt x="494" y="160"/>
                  <a:pt x="495" y="158"/>
                </a:cubicBezTo>
                <a:cubicBezTo>
                  <a:pt x="495" y="157"/>
                  <a:pt x="498" y="159"/>
                  <a:pt x="499" y="159"/>
                </a:cubicBezTo>
                <a:cubicBezTo>
                  <a:pt x="502" y="158"/>
                  <a:pt x="504" y="158"/>
                  <a:pt x="507" y="159"/>
                </a:cubicBezTo>
                <a:cubicBezTo>
                  <a:pt x="507" y="157"/>
                  <a:pt x="509" y="160"/>
                  <a:pt x="510" y="159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2" y="160"/>
                  <a:pt x="514" y="156"/>
                  <a:pt x="515" y="158"/>
                </a:cubicBezTo>
                <a:cubicBezTo>
                  <a:pt x="518" y="158"/>
                  <a:pt x="515" y="155"/>
                  <a:pt x="515" y="154"/>
                </a:cubicBezTo>
                <a:cubicBezTo>
                  <a:pt x="516" y="154"/>
                  <a:pt x="518" y="157"/>
                  <a:pt x="517" y="158"/>
                </a:cubicBezTo>
                <a:cubicBezTo>
                  <a:pt x="519" y="158"/>
                  <a:pt x="521" y="159"/>
                  <a:pt x="521" y="156"/>
                </a:cubicBezTo>
                <a:cubicBezTo>
                  <a:pt x="520" y="155"/>
                  <a:pt x="519" y="154"/>
                  <a:pt x="520" y="153"/>
                </a:cubicBezTo>
                <a:cubicBezTo>
                  <a:pt x="521" y="154"/>
                  <a:pt x="521" y="154"/>
                  <a:pt x="522" y="154"/>
                </a:cubicBezTo>
                <a:cubicBezTo>
                  <a:pt x="521" y="156"/>
                  <a:pt x="521" y="156"/>
                  <a:pt x="521" y="156"/>
                </a:cubicBezTo>
                <a:cubicBezTo>
                  <a:pt x="524" y="157"/>
                  <a:pt x="528" y="159"/>
                  <a:pt x="531" y="158"/>
                </a:cubicBezTo>
                <a:cubicBezTo>
                  <a:pt x="531" y="157"/>
                  <a:pt x="531" y="155"/>
                  <a:pt x="529" y="155"/>
                </a:cubicBezTo>
                <a:cubicBezTo>
                  <a:pt x="528" y="155"/>
                  <a:pt x="526" y="156"/>
                  <a:pt x="526" y="154"/>
                </a:cubicBezTo>
                <a:cubicBezTo>
                  <a:pt x="526" y="152"/>
                  <a:pt x="528" y="153"/>
                  <a:pt x="530" y="153"/>
                </a:cubicBezTo>
                <a:cubicBezTo>
                  <a:pt x="531" y="153"/>
                  <a:pt x="530" y="157"/>
                  <a:pt x="533" y="156"/>
                </a:cubicBezTo>
                <a:cubicBezTo>
                  <a:pt x="534" y="156"/>
                  <a:pt x="534" y="156"/>
                  <a:pt x="535" y="155"/>
                </a:cubicBezTo>
                <a:cubicBezTo>
                  <a:pt x="533" y="154"/>
                  <a:pt x="533" y="154"/>
                  <a:pt x="533" y="154"/>
                </a:cubicBezTo>
                <a:cubicBezTo>
                  <a:pt x="533" y="154"/>
                  <a:pt x="535" y="154"/>
                  <a:pt x="535" y="154"/>
                </a:cubicBezTo>
                <a:cubicBezTo>
                  <a:pt x="537" y="156"/>
                  <a:pt x="538" y="155"/>
                  <a:pt x="540" y="155"/>
                </a:cubicBezTo>
                <a:cubicBezTo>
                  <a:pt x="540" y="154"/>
                  <a:pt x="540" y="154"/>
                  <a:pt x="540" y="154"/>
                </a:cubicBezTo>
                <a:cubicBezTo>
                  <a:pt x="543" y="154"/>
                  <a:pt x="546" y="157"/>
                  <a:pt x="548" y="155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51" y="154"/>
                  <a:pt x="551" y="149"/>
                  <a:pt x="556" y="153"/>
                </a:cubicBezTo>
                <a:cubicBezTo>
                  <a:pt x="560" y="153"/>
                  <a:pt x="561" y="152"/>
                  <a:pt x="564" y="154"/>
                </a:cubicBezTo>
                <a:cubicBezTo>
                  <a:pt x="565" y="154"/>
                  <a:pt x="565" y="152"/>
                  <a:pt x="565" y="151"/>
                </a:cubicBezTo>
                <a:cubicBezTo>
                  <a:pt x="567" y="154"/>
                  <a:pt x="569" y="152"/>
                  <a:pt x="572" y="154"/>
                </a:cubicBezTo>
                <a:cubicBezTo>
                  <a:pt x="573" y="153"/>
                  <a:pt x="572" y="150"/>
                  <a:pt x="574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5" y="152"/>
                  <a:pt x="575" y="152"/>
                  <a:pt x="575" y="152"/>
                </a:cubicBezTo>
                <a:cubicBezTo>
                  <a:pt x="573" y="153"/>
                  <a:pt x="573" y="153"/>
                  <a:pt x="573" y="153"/>
                </a:cubicBezTo>
                <a:cubicBezTo>
                  <a:pt x="578" y="155"/>
                  <a:pt x="578" y="155"/>
                  <a:pt x="578" y="155"/>
                </a:cubicBezTo>
                <a:cubicBezTo>
                  <a:pt x="577" y="154"/>
                  <a:pt x="579" y="153"/>
                  <a:pt x="578" y="151"/>
                </a:cubicBezTo>
                <a:cubicBezTo>
                  <a:pt x="582" y="152"/>
                  <a:pt x="587" y="154"/>
                  <a:pt x="590" y="153"/>
                </a:cubicBezTo>
                <a:cubicBezTo>
                  <a:pt x="589" y="150"/>
                  <a:pt x="589" y="150"/>
                  <a:pt x="589" y="150"/>
                </a:cubicBezTo>
                <a:cubicBezTo>
                  <a:pt x="603" y="148"/>
                  <a:pt x="618" y="150"/>
                  <a:pt x="632" y="151"/>
                </a:cubicBezTo>
                <a:cubicBezTo>
                  <a:pt x="639" y="148"/>
                  <a:pt x="650" y="151"/>
                  <a:pt x="657" y="148"/>
                </a:cubicBezTo>
                <a:cubicBezTo>
                  <a:pt x="661" y="152"/>
                  <a:pt x="660" y="145"/>
                  <a:pt x="663" y="149"/>
                </a:cubicBezTo>
                <a:cubicBezTo>
                  <a:pt x="666" y="147"/>
                  <a:pt x="666" y="147"/>
                  <a:pt x="666" y="147"/>
                </a:cubicBezTo>
                <a:cubicBezTo>
                  <a:pt x="666" y="148"/>
                  <a:pt x="666" y="148"/>
                  <a:pt x="666" y="148"/>
                </a:cubicBezTo>
                <a:cubicBezTo>
                  <a:pt x="674" y="148"/>
                  <a:pt x="679" y="146"/>
                  <a:pt x="687" y="147"/>
                </a:cubicBezTo>
                <a:cubicBezTo>
                  <a:pt x="693" y="146"/>
                  <a:pt x="700" y="147"/>
                  <a:pt x="706" y="145"/>
                </a:cubicBezTo>
                <a:cubicBezTo>
                  <a:pt x="708" y="149"/>
                  <a:pt x="710" y="146"/>
                  <a:pt x="713" y="147"/>
                </a:cubicBezTo>
                <a:cubicBezTo>
                  <a:pt x="716" y="145"/>
                  <a:pt x="716" y="145"/>
                  <a:pt x="716" y="145"/>
                </a:cubicBezTo>
                <a:cubicBezTo>
                  <a:pt x="713" y="143"/>
                  <a:pt x="714" y="138"/>
                  <a:pt x="711" y="139"/>
                </a:cubicBezTo>
                <a:cubicBezTo>
                  <a:pt x="711" y="139"/>
                  <a:pt x="711" y="139"/>
                  <a:pt x="711" y="138"/>
                </a:cubicBezTo>
                <a:cubicBezTo>
                  <a:pt x="714" y="139"/>
                  <a:pt x="714" y="139"/>
                  <a:pt x="714" y="139"/>
                </a:cubicBezTo>
                <a:cubicBezTo>
                  <a:pt x="713" y="141"/>
                  <a:pt x="716" y="141"/>
                  <a:pt x="716" y="142"/>
                </a:cubicBezTo>
                <a:cubicBezTo>
                  <a:pt x="717" y="140"/>
                  <a:pt x="721" y="143"/>
                  <a:pt x="722" y="142"/>
                </a:cubicBezTo>
                <a:cubicBezTo>
                  <a:pt x="722" y="143"/>
                  <a:pt x="723" y="143"/>
                  <a:pt x="722" y="144"/>
                </a:cubicBezTo>
                <a:cubicBezTo>
                  <a:pt x="723" y="144"/>
                  <a:pt x="724" y="145"/>
                  <a:pt x="724" y="144"/>
                </a:cubicBezTo>
                <a:cubicBezTo>
                  <a:pt x="725" y="143"/>
                  <a:pt x="722" y="141"/>
                  <a:pt x="724" y="141"/>
                </a:cubicBezTo>
                <a:cubicBezTo>
                  <a:pt x="725" y="144"/>
                  <a:pt x="727" y="143"/>
                  <a:pt x="728" y="144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9" y="143"/>
                  <a:pt x="729" y="142"/>
                  <a:pt x="728" y="142"/>
                </a:cubicBezTo>
                <a:cubicBezTo>
                  <a:pt x="732" y="142"/>
                  <a:pt x="736" y="149"/>
                  <a:pt x="739" y="147"/>
                </a:cubicBezTo>
                <a:cubicBezTo>
                  <a:pt x="738" y="146"/>
                  <a:pt x="738" y="146"/>
                  <a:pt x="738" y="146"/>
                </a:cubicBezTo>
                <a:cubicBezTo>
                  <a:pt x="740" y="147"/>
                  <a:pt x="743" y="149"/>
                  <a:pt x="744" y="147"/>
                </a:cubicBezTo>
                <a:cubicBezTo>
                  <a:pt x="743" y="146"/>
                  <a:pt x="741" y="146"/>
                  <a:pt x="741" y="144"/>
                </a:cubicBezTo>
                <a:cubicBezTo>
                  <a:pt x="743" y="143"/>
                  <a:pt x="747" y="141"/>
                  <a:pt x="750" y="145"/>
                </a:cubicBezTo>
                <a:cubicBezTo>
                  <a:pt x="750" y="143"/>
                  <a:pt x="748" y="142"/>
                  <a:pt x="750" y="141"/>
                </a:cubicBezTo>
                <a:cubicBezTo>
                  <a:pt x="753" y="143"/>
                  <a:pt x="753" y="143"/>
                  <a:pt x="753" y="143"/>
                </a:cubicBezTo>
                <a:cubicBezTo>
                  <a:pt x="752" y="144"/>
                  <a:pt x="754" y="145"/>
                  <a:pt x="755" y="146"/>
                </a:cubicBezTo>
                <a:cubicBezTo>
                  <a:pt x="755" y="143"/>
                  <a:pt x="755" y="143"/>
                  <a:pt x="755" y="143"/>
                </a:cubicBezTo>
                <a:cubicBezTo>
                  <a:pt x="759" y="145"/>
                  <a:pt x="759" y="145"/>
                  <a:pt x="759" y="145"/>
                </a:cubicBezTo>
                <a:cubicBezTo>
                  <a:pt x="760" y="145"/>
                  <a:pt x="756" y="140"/>
                  <a:pt x="760" y="140"/>
                </a:cubicBezTo>
                <a:cubicBezTo>
                  <a:pt x="760" y="141"/>
                  <a:pt x="760" y="141"/>
                  <a:pt x="760" y="141"/>
                </a:cubicBezTo>
                <a:cubicBezTo>
                  <a:pt x="764" y="142"/>
                  <a:pt x="768" y="142"/>
                  <a:pt x="771" y="143"/>
                </a:cubicBezTo>
                <a:cubicBezTo>
                  <a:pt x="772" y="142"/>
                  <a:pt x="770" y="141"/>
                  <a:pt x="772" y="141"/>
                </a:cubicBezTo>
                <a:cubicBezTo>
                  <a:pt x="777" y="143"/>
                  <a:pt x="777" y="143"/>
                  <a:pt x="777" y="143"/>
                </a:cubicBezTo>
                <a:cubicBezTo>
                  <a:pt x="777" y="141"/>
                  <a:pt x="777" y="141"/>
                  <a:pt x="777" y="141"/>
                </a:cubicBezTo>
                <a:cubicBezTo>
                  <a:pt x="778" y="143"/>
                  <a:pt x="781" y="142"/>
                  <a:pt x="781" y="143"/>
                </a:cubicBezTo>
                <a:cubicBezTo>
                  <a:pt x="784" y="141"/>
                  <a:pt x="791" y="147"/>
                  <a:pt x="790" y="141"/>
                </a:cubicBezTo>
                <a:cubicBezTo>
                  <a:pt x="788" y="139"/>
                  <a:pt x="788" y="142"/>
                  <a:pt x="787" y="139"/>
                </a:cubicBezTo>
                <a:cubicBezTo>
                  <a:pt x="792" y="137"/>
                  <a:pt x="797" y="146"/>
                  <a:pt x="801" y="143"/>
                </a:cubicBezTo>
                <a:cubicBezTo>
                  <a:pt x="804" y="145"/>
                  <a:pt x="804" y="142"/>
                  <a:pt x="807" y="144"/>
                </a:cubicBezTo>
                <a:cubicBezTo>
                  <a:pt x="809" y="144"/>
                  <a:pt x="812" y="146"/>
                  <a:pt x="812" y="145"/>
                </a:cubicBezTo>
                <a:cubicBezTo>
                  <a:pt x="812" y="144"/>
                  <a:pt x="812" y="144"/>
                  <a:pt x="812" y="144"/>
                </a:cubicBezTo>
                <a:cubicBezTo>
                  <a:pt x="814" y="143"/>
                  <a:pt x="818" y="147"/>
                  <a:pt x="818" y="142"/>
                </a:cubicBezTo>
                <a:cubicBezTo>
                  <a:pt x="818" y="143"/>
                  <a:pt x="817" y="143"/>
                  <a:pt x="818" y="144"/>
                </a:cubicBezTo>
                <a:cubicBezTo>
                  <a:pt x="819" y="145"/>
                  <a:pt x="819" y="145"/>
                  <a:pt x="820" y="145"/>
                </a:cubicBezTo>
                <a:cubicBezTo>
                  <a:pt x="818" y="142"/>
                  <a:pt x="820" y="142"/>
                  <a:pt x="821" y="142"/>
                </a:cubicBezTo>
                <a:cubicBezTo>
                  <a:pt x="823" y="140"/>
                  <a:pt x="826" y="145"/>
                  <a:pt x="827" y="143"/>
                </a:cubicBezTo>
                <a:cubicBezTo>
                  <a:pt x="830" y="145"/>
                  <a:pt x="832" y="146"/>
                  <a:pt x="835" y="146"/>
                </a:cubicBezTo>
                <a:cubicBezTo>
                  <a:pt x="836" y="145"/>
                  <a:pt x="833" y="143"/>
                  <a:pt x="835" y="143"/>
                </a:cubicBezTo>
                <a:cubicBezTo>
                  <a:pt x="835" y="145"/>
                  <a:pt x="839" y="145"/>
                  <a:pt x="839" y="145"/>
                </a:cubicBezTo>
                <a:cubicBezTo>
                  <a:pt x="842" y="145"/>
                  <a:pt x="845" y="144"/>
                  <a:pt x="848" y="145"/>
                </a:cubicBezTo>
                <a:cubicBezTo>
                  <a:pt x="848" y="144"/>
                  <a:pt x="848" y="144"/>
                  <a:pt x="848" y="144"/>
                </a:cubicBezTo>
                <a:cubicBezTo>
                  <a:pt x="854" y="145"/>
                  <a:pt x="859" y="145"/>
                  <a:pt x="865" y="145"/>
                </a:cubicBezTo>
                <a:cubicBezTo>
                  <a:pt x="869" y="143"/>
                  <a:pt x="873" y="146"/>
                  <a:pt x="877" y="144"/>
                </a:cubicBezTo>
                <a:cubicBezTo>
                  <a:pt x="879" y="147"/>
                  <a:pt x="880" y="143"/>
                  <a:pt x="882" y="144"/>
                </a:cubicBezTo>
                <a:cubicBezTo>
                  <a:pt x="885" y="147"/>
                  <a:pt x="888" y="145"/>
                  <a:pt x="891" y="145"/>
                </a:cubicBezTo>
                <a:cubicBezTo>
                  <a:pt x="891" y="144"/>
                  <a:pt x="890" y="143"/>
                  <a:pt x="890" y="142"/>
                </a:cubicBezTo>
                <a:cubicBezTo>
                  <a:pt x="894" y="146"/>
                  <a:pt x="894" y="139"/>
                  <a:pt x="897" y="145"/>
                </a:cubicBezTo>
                <a:cubicBezTo>
                  <a:pt x="904" y="145"/>
                  <a:pt x="904" y="145"/>
                  <a:pt x="904" y="145"/>
                </a:cubicBezTo>
                <a:cubicBezTo>
                  <a:pt x="903" y="144"/>
                  <a:pt x="903" y="144"/>
                  <a:pt x="903" y="144"/>
                </a:cubicBezTo>
                <a:cubicBezTo>
                  <a:pt x="905" y="146"/>
                  <a:pt x="907" y="145"/>
                  <a:pt x="909" y="146"/>
                </a:cubicBezTo>
                <a:cubicBezTo>
                  <a:pt x="910" y="142"/>
                  <a:pt x="910" y="142"/>
                  <a:pt x="910" y="142"/>
                </a:cubicBezTo>
                <a:cubicBezTo>
                  <a:pt x="912" y="143"/>
                  <a:pt x="912" y="144"/>
                  <a:pt x="913" y="145"/>
                </a:cubicBezTo>
                <a:cubicBezTo>
                  <a:pt x="913" y="146"/>
                  <a:pt x="913" y="146"/>
                  <a:pt x="913" y="146"/>
                </a:cubicBezTo>
                <a:cubicBezTo>
                  <a:pt x="913" y="146"/>
                  <a:pt x="914" y="146"/>
                  <a:pt x="915" y="146"/>
                </a:cubicBezTo>
                <a:cubicBezTo>
                  <a:pt x="915" y="147"/>
                  <a:pt x="915" y="147"/>
                  <a:pt x="915" y="147"/>
                </a:cubicBezTo>
                <a:cubicBezTo>
                  <a:pt x="917" y="143"/>
                  <a:pt x="917" y="143"/>
                  <a:pt x="917" y="143"/>
                </a:cubicBezTo>
                <a:cubicBezTo>
                  <a:pt x="918" y="143"/>
                  <a:pt x="920" y="145"/>
                  <a:pt x="920" y="144"/>
                </a:cubicBezTo>
                <a:cubicBezTo>
                  <a:pt x="920" y="142"/>
                  <a:pt x="920" y="142"/>
                  <a:pt x="920" y="142"/>
                </a:cubicBezTo>
                <a:cubicBezTo>
                  <a:pt x="921" y="145"/>
                  <a:pt x="924" y="143"/>
                  <a:pt x="926" y="144"/>
                </a:cubicBezTo>
                <a:cubicBezTo>
                  <a:pt x="926" y="143"/>
                  <a:pt x="923" y="140"/>
                  <a:pt x="926" y="140"/>
                </a:cubicBezTo>
                <a:cubicBezTo>
                  <a:pt x="928" y="145"/>
                  <a:pt x="928" y="145"/>
                  <a:pt x="928" y="145"/>
                </a:cubicBezTo>
                <a:cubicBezTo>
                  <a:pt x="938" y="144"/>
                  <a:pt x="938" y="144"/>
                  <a:pt x="938" y="144"/>
                </a:cubicBezTo>
                <a:cubicBezTo>
                  <a:pt x="935" y="142"/>
                  <a:pt x="935" y="140"/>
                  <a:pt x="932" y="142"/>
                </a:cubicBezTo>
                <a:cubicBezTo>
                  <a:pt x="932" y="141"/>
                  <a:pt x="930" y="140"/>
                  <a:pt x="931" y="140"/>
                </a:cubicBezTo>
                <a:cubicBezTo>
                  <a:pt x="934" y="140"/>
                  <a:pt x="936" y="141"/>
                  <a:pt x="939" y="143"/>
                </a:cubicBezTo>
                <a:cubicBezTo>
                  <a:pt x="939" y="143"/>
                  <a:pt x="938" y="144"/>
                  <a:pt x="939" y="144"/>
                </a:cubicBezTo>
                <a:cubicBezTo>
                  <a:pt x="940" y="145"/>
                  <a:pt x="940" y="143"/>
                  <a:pt x="940" y="143"/>
                </a:cubicBezTo>
                <a:cubicBezTo>
                  <a:pt x="942" y="145"/>
                  <a:pt x="944" y="143"/>
                  <a:pt x="946" y="144"/>
                </a:cubicBezTo>
                <a:cubicBezTo>
                  <a:pt x="949" y="147"/>
                  <a:pt x="952" y="144"/>
                  <a:pt x="955" y="145"/>
                </a:cubicBezTo>
                <a:cubicBezTo>
                  <a:pt x="955" y="144"/>
                  <a:pt x="954" y="141"/>
                  <a:pt x="955" y="141"/>
                </a:cubicBezTo>
                <a:cubicBezTo>
                  <a:pt x="958" y="142"/>
                  <a:pt x="959" y="142"/>
                  <a:pt x="961" y="144"/>
                </a:cubicBezTo>
                <a:cubicBezTo>
                  <a:pt x="962" y="143"/>
                  <a:pt x="960" y="142"/>
                  <a:pt x="959" y="141"/>
                </a:cubicBezTo>
                <a:cubicBezTo>
                  <a:pt x="960" y="141"/>
                  <a:pt x="960" y="141"/>
                  <a:pt x="961" y="141"/>
                </a:cubicBezTo>
                <a:cubicBezTo>
                  <a:pt x="963" y="144"/>
                  <a:pt x="963" y="144"/>
                  <a:pt x="963" y="144"/>
                </a:cubicBezTo>
                <a:cubicBezTo>
                  <a:pt x="963" y="144"/>
                  <a:pt x="963" y="143"/>
                  <a:pt x="964" y="143"/>
                </a:cubicBezTo>
                <a:cubicBezTo>
                  <a:pt x="968" y="144"/>
                  <a:pt x="974" y="146"/>
                  <a:pt x="979" y="144"/>
                </a:cubicBezTo>
                <a:cubicBezTo>
                  <a:pt x="979" y="141"/>
                  <a:pt x="983" y="146"/>
                  <a:pt x="982" y="142"/>
                </a:cubicBezTo>
                <a:cubicBezTo>
                  <a:pt x="983" y="143"/>
                  <a:pt x="984" y="145"/>
                  <a:pt x="985" y="144"/>
                </a:cubicBezTo>
                <a:cubicBezTo>
                  <a:pt x="986" y="144"/>
                  <a:pt x="987" y="144"/>
                  <a:pt x="987" y="143"/>
                </a:cubicBezTo>
                <a:cubicBezTo>
                  <a:pt x="986" y="142"/>
                  <a:pt x="985" y="141"/>
                  <a:pt x="985" y="140"/>
                </a:cubicBezTo>
                <a:cubicBezTo>
                  <a:pt x="987" y="140"/>
                  <a:pt x="989" y="143"/>
                  <a:pt x="992" y="144"/>
                </a:cubicBezTo>
                <a:cubicBezTo>
                  <a:pt x="995" y="143"/>
                  <a:pt x="998" y="141"/>
                  <a:pt x="1004" y="145"/>
                </a:cubicBezTo>
                <a:cubicBezTo>
                  <a:pt x="1005" y="143"/>
                  <a:pt x="1001" y="140"/>
                  <a:pt x="1004" y="141"/>
                </a:cubicBezTo>
                <a:cubicBezTo>
                  <a:pt x="1005" y="141"/>
                  <a:pt x="1005" y="142"/>
                  <a:pt x="1006" y="142"/>
                </a:cubicBezTo>
                <a:cubicBezTo>
                  <a:pt x="1008" y="143"/>
                  <a:pt x="1005" y="141"/>
                  <a:pt x="1006" y="140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09" y="139"/>
                  <a:pt x="1009" y="139"/>
                  <a:pt x="1009" y="139"/>
                </a:cubicBezTo>
                <a:cubicBezTo>
                  <a:pt x="1010" y="137"/>
                  <a:pt x="1017" y="141"/>
                  <a:pt x="1020" y="138"/>
                </a:cubicBezTo>
                <a:cubicBezTo>
                  <a:pt x="1021" y="138"/>
                  <a:pt x="1022" y="140"/>
                  <a:pt x="1023" y="139"/>
                </a:cubicBezTo>
                <a:cubicBezTo>
                  <a:pt x="1024" y="137"/>
                  <a:pt x="1023" y="136"/>
                  <a:pt x="1025" y="135"/>
                </a:cubicBezTo>
                <a:cubicBezTo>
                  <a:pt x="1023" y="132"/>
                  <a:pt x="1021" y="134"/>
                  <a:pt x="1020" y="134"/>
                </a:cubicBezTo>
                <a:cubicBezTo>
                  <a:pt x="1019" y="130"/>
                  <a:pt x="1019" y="130"/>
                  <a:pt x="1019" y="130"/>
                </a:cubicBezTo>
                <a:cubicBezTo>
                  <a:pt x="1016" y="129"/>
                  <a:pt x="1017" y="132"/>
                  <a:pt x="1015" y="131"/>
                </a:cubicBezTo>
                <a:cubicBezTo>
                  <a:pt x="1014" y="134"/>
                  <a:pt x="1015" y="136"/>
                  <a:pt x="1011" y="134"/>
                </a:cubicBezTo>
                <a:cubicBezTo>
                  <a:pt x="1009" y="134"/>
                  <a:pt x="1008" y="127"/>
                  <a:pt x="1006" y="130"/>
                </a:cubicBezTo>
                <a:cubicBezTo>
                  <a:pt x="1007" y="132"/>
                  <a:pt x="1007" y="132"/>
                  <a:pt x="1007" y="132"/>
                </a:cubicBezTo>
                <a:cubicBezTo>
                  <a:pt x="1004" y="131"/>
                  <a:pt x="1001" y="131"/>
                  <a:pt x="998" y="131"/>
                </a:cubicBezTo>
                <a:cubicBezTo>
                  <a:pt x="997" y="133"/>
                  <a:pt x="997" y="133"/>
                  <a:pt x="997" y="133"/>
                </a:cubicBezTo>
                <a:cubicBezTo>
                  <a:pt x="995" y="131"/>
                  <a:pt x="995" y="131"/>
                  <a:pt x="995" y="131"/>
                </a:cubicBezTo>
                <a:cubicBezTo>
                  <a:pt x="995" y="135"/>
                  <a:pt x="992" y="129"/>
                  <a:pt x="992" y="132"/>
                </a:cubicBezTo>
                <a:cubicBezTo>
                  <a:pt x="990" y="130"/>
                  <a:pt x="987" y="131"/>
                  <a:pt x="985" y="132"/>
                </a:cubicBezTo>
                <a:cubicBezTo>
                  <a:pt x="983" y="131"/>
                  <a:pt x="980" y="131"/>
                  <a:pt x="977" y="132"/>
                </a:cubicBezTo>
                <a:cubicBezTo>
                  <a:pt x="977" y="131"/>
                  <a:pt x="976" y="131"/>
                  <a:pt x="975" y="130"/>
                </a:cubicBezTo>
                <a:cubicBezTo>
                  <a:pt x="975" y="132"/>
                  <a:pt x="975" y="132"/>
                  <a:pt x="975" y="132"/>
                </a:cubicBezTo>
                <a:cubicBezTo>
                  <a:pt x="971" y="129"/>
                  <a:pt x="971" y="129"/>
                  <a:pt x="971" y="129"/>
                </a:cubicBezTo>
                <a:cubicBezTo>
                  <a:pt x="971" y="130"/>
                  <a:pt x="971" y="130"/>
                  <a:pt x="971" y="130"/>
                </a:cubicBezTo>
                <a:cubicBezTo>
                  <a:pt x="959" y="131"/>
                  <a:pt x="947" y="131"/>
                  <a:pt x="938" y="132"/>
                </a:cubicBezTo>
                <a:cubicBezTo>
                  <a:pt x="935" y="132"/>
                  <a:pt x="930" y="129"/>
                  <a:pt x="930" y="134"/>
                </a:cubicBezTo>
                <a:cubicBezTo>
                  <a:pt x="925" y="136"/>
                  <a:pt x="921" y="131"/>
                  <a:pt x="915" y="131"/>
                </a:cubicBezTo>
                <a:cubicBezTo>
                  <a:pt x="913" y="133"/>
                  <a:pt x="909" y="130"/>
                  <a:pt x="908" y="134"/>
                </a:cubicBezTo>
                <a:cubicBezTo>
                  <a:pt x="910" y="134"/>
                  <a:pt x="910" y="134"/>
                  <a:pt x="910" y="134"/>
                </a:cubicBezTo>
                <a:cubicBezTo>
                  <a:pt x="908" y="135"/>
                  <a:pt x="902" y="136"/>
                  <a:pt x="898" y="134"/>
                </a:cubicBezTo>
                <a:cubicBezTo>
                  <a:pt x="896" y="135"/>
                  <a:pt x="894" y="133"/>
                  <a:pt x="893" y="131"/>
                </a:cubicBezTo>
                <a:cubicBezTo>
                  <a:pt x="893" y="134"/>
                  <a:pt x="890" y="133"/>
                  <a:pt x="889" y="134"/>
                </a:cubicBezTo>
                <a:cubicBezTo>
                  <a:pt x="886" y="128"/>
                  <a:pt x="886" y="128"/>
                  <a:pt x="886" y="128"/>
                </a:cubicBezTo>
                <a:cubicBezTo>
                  <a:pt x="882" y="131"/>
                  <a:pt x="877" y="126"/>
                  <a:pt x="875" y="131"/>
                </a:cubicBezTo>
                <a:cubicBezTo>
                  <a:pt x="875" y="134"/>
                  <a:pt x="873" y="132"/>
                  <a:pt x="872" y="133"/>
                </a:cubicBezTo>
                <a:cubicBezTo>
                  <a:pt x="869" y="133"/>
                  <a:pt x="865" y="131"/>
                  <a:pt x="862" y="130"/>
                </a:cubicBezTo>
                <a:cubicBezTo>
                  <a:pt x="862" y="134"/>
                  <a:pt x="858" y="130"/>
                  <a:pt x="856" y="131"/>
                </a:cubicBezTo>
                <a:cubicBezTo>
                  <a:pt x="850" y="126"/>
                  <a:pt x="847" y="131"/>
                  <a:pt x="841" y="128"/>
                </a:cubicBezTo>
                <a:cubicBezTo>
                  <a:pt x="838" y="129"/>
                  <a:pt x="838" y="129"/>
                  <a:pt x="838" y="129"/>
                </a:cubicBezTo>
                <a:cubicBezTo>
                  <a:pt x="837" y="129"/>
                  <a:pt x="832" y="126"/>
                  <a:pt x="831" y="130"/>
                </a:cubicBezTo>
                <a:cubicBezTo>
                  <a:pt x="827" y="128"/>
                  <a:pt x="822" y="132"/>
                  <a:pt x="816" y="126"/>
                </a:cubicBezTo>
                <a:cubicBezTo>
                  <a:pt x="816" y="125"/>
                  <a:pt x="816" y="125"/>
                  <a:pt x="816" y="124"/>
                </a:cubicBezTo>
                <a:cubicBezTo>
                  <a:pt x="818" y="124"/>
                  <a:pt x="818" y="126"/>
                  <a:pt x="819" y="125"/>
                </a:cubicBezTo>
                <a:cubicBezTo>
                  <a:pt x="819" y="124"/>
                  <a:pt x="819" y="124"/>
                  <a:pt x="819" y="124"/>
                </a:cubicBezTo>
                <a:cubicBezTo>
                  <a:pt x="818" y="123"/>
                  <a:pt x="813" y="120"/>
                  <a:pt x="811" y="122"/>
                </a:cubicBezTo>
                <a:cubicBezTo>
                  <a:pt x="808" y="122"/>
                  <a:pt x="803" y="118"/>
                  <a:pt x="802" y="122"/>
                </a:cubicBezTo>
                <a:cubicBezTo>
                  <a:pt x="803" y="123"/>
                  <a:pt x="804" y="122"/>
                  <a:pt x="805" y="125"/>
                </a:cubicBezTo>
                <a:cubicBezTo>
                  <a:pt x="801" y="124"/>
                  <a:pt x="795" y="124"/>
                  <a:pt x="790" y="123"/>
                </a:cubicBezTo>
                <a:cubicBezTo>
                  <a:pt x="787" y="123"/>
                  <a:pt x="784" y="119"/>
                  <a:pt x="784" y="123"/>
                </a:cubicBezTo>
                <a:cubicBezTo>
                  <a:pt x="783" y="120"/>
                  <a:pt x="778" y="118"/>
                  <a:pt x="780" y="117"/>
                </a:cubicBezTo>
                <a:cubicBezTo>
                  <a:pt x="786" y="117"/>
                  <a:pt x="793" y="118"/>
                  <a:pt x="797" y="116"/>
                </a:cubicBezTo>
                <a:cubicBezTo>
                  <a:pt x="805" y="121"/>
                  <a:pt x="808" y="115"/>
                  <a:pt x="815" y="119"/>
                </a:cubicBezTo>
                <a:cubicBezTo>
                  <a:pt x="818" y="116"/>
                  <a:pt x="822" y="120"/>
                  <a:pt x="826" y="119"/>
                </a:cubicBezTo>
                <a:cubicBezTo>
                  <a:pt x="828" y="118"/>
                  <a:pt x="830" y="119"/>
                  <a:pt x="831" y="117"/>
                </a:cubicBezTo>
                <a:cubicBezTo>
                  <a:pt x="833" y="121"/>
                  <a:pt x="836" y="119"/>
                  <a:pt x="839" y="120"/>
                </a:cubicBezTo>
                <a:cubicBezTo>
                  <a:pt x="843" y="118"/>
                  <a:pt x="847" y="122"/>
                  <a:pt x="852" y="121"/>
                </a:cubicBezTo>
                <a:cubicBezTo>
                  <a:pt x="855" y="120"/>
                  <a:pt x="859" y="121"/>
                  <a:pt x="861" y="120"/>
                </a:cubicBezTo>
                <a:cubicBezTo>
                  <a:pt x="864" y="122"/>
                  <a:pt x="864" y="119"/>
                  <a:pt x="865" y="117"/>
                </a:cubicBezTo>
                <a:cubicBezTo>
                  <a:pt x="865" y="119"/>
                  <a:pt x="866" y="120"/>
                  <a:pt x="869" y="121"/>
                </a:cubicBezTo>
                <a:cubicBezTo>
                  <a:pt x="870" y="120"/>
                  <a:pt x="871" y="121"/>
                  <a:pt x="873" y="122"/>
                </a:cubicBezTo>
                <a:cubicBezTo>
                  <a:pt x="876" y="120"/>
                  <a:pt x="877" y="121"/>
                  <a:pt x="881" y="120"/>
                </a:cubicBezTo>
                <a:cubicBezTo>
                  <a:pt x="880" y="118"/>
                  <a:pt x="883" y="120"/>
                  <a:pt x="884" y="120"/>
                </a:cubicBezTo>
                <a:cubicBezTo>
                  <a:pt x="884" y="121"/>
                  <a:pt x="884" y="121"/>
                  <a:pt x="884" y="121"/>
                </a:cubicBezTo>
                <a:cubicBezTo>
                  <a:pt x="885" y="117"/>
                  <a:pt x="890" y="126"/>
                  <a:pt x="891" y="121"/>
                </a:cubicBezTo>
                <a:cubicBezTo>
                  <a:pt x="893" y="123"/>
                  <a:pt x="893" y="123"/>
                  <a:pt x="893" y="123"/>
                </a:cubicBezTo>
                <a:cubicBezTo>
                  <a:pt x="894" y="121"/>
                  <a:pt x="894" y="116"/>
                  <a:pt x="897" y="118"/>
                </a:cubicBezTo>
                <a:cubicBezTo>
                  <a:pt x="899" y="120"/>
                  <a:pt x="901" y="119"/>
                  <a:pt x="902" y="120"/>
                </a:cubicBezTo>
                <a:cubicBezTo>
                  <a:pt x="902" y="119"/>
                  <a:pt x="902" y="119"/>
                  <a:pt x="902" y="119"/>
                </a:cubicBezTo>
                <a:cubicBezTo>
                  <a:pt x="906" y="123"/>
                  <a:pt x="908" y="117"/>
                  <a:pt x="911" y="121"/>
                </a:cubicBezTo>
                <a:cubicBezTo>
                  <a:pt x="913" y="122"/>
                  <a:pt x="915" y="119"/>
                  <a:pt x="917" y="120"/>
                </a:cubicBezTo>
                <a:cubicBezTo>
                  <a:pt x="916" y="119"/>
                  <a:pt x="917" y="118"/>
                  <a:pt x="917" y="117"/>
                </a:cubicBezTo>
                <a:cubicBezTo>
                  <a:pt x="914" y="115"/>
                  <a:pt x="911" y="119"/>
                  <a:pt x="908" y="116"/>
                </a:cubicBezTo>
                <a:cubicBezTo>
                  <a:pt x="904" y="112"/>
                  <a:pt x="904" y="120"/>
                  <a:pt x="899" y="116"/>
                </a:cubicBezTo>
                <a:cubicBezTo>
                  <a:pt x="900" y="117"/>
                  <a:pt x="898" y="117"/>
                  <a:pt x="897" y="117"/>
                </a:cubicBezTo>
                <a:cubicBezTo>
                  <a:pt x="897" y="117"/>
                  <a:pt x="898" y="117"/>
                  <a:pt x="898" y="116"/>
                </a:cubicBezTo>
                <a:cubicBezTo>
                  <a:pt x="894" y="116"/>
                  <a:pt x="894" y="116"/>
                  <a:pt x="894" y="116"/>
                </a:cubicBezTo>
                <a:cubicBezTo>
                  <a:pt x="894" y="117"/>
                  <a:pt x="894" y="117"/>
                  <a:pt x="894" y="117"/>
                </a:cubicBezTo>
                <a:cubicBezTo>
                  <a:pt x="891" y="116"/>
                  <a:pt x="887" y="117"/>
                  <a:pt x="884" y="117"/>
                </a:cubicBezTo>
                <a:cubicBezTo>
                  <a:pt x="883" y="119"/>
                  <a:pt x="883" y="119"/>
                  <a:pt x="883" y="119"/>
                </a:cubicBezTo>
                <a:cubicBezTo>
                  <a:pt x="882" y="118"/>
                  <a:pt x="882" y="118"/>
                  <a:pt x="881" y="118"/>
                </a:cubicBezTo>
                <a:cubicBezTo>
                  <a:pt x="881" y="117"/>
                  <a:pt x="880" y="116"/>
                  <a:pt x="879" y="115"/>
                </a:cubicBezTo>
                <a:cubicBezTo>
                  <a:pt x="876" y="114"/>
                  <a:pt x="875" y="120"/>
                  <a:pt x="872" y="115"/>
                </a:cubicBezTo>
                <a:cubicBezTo>
                  <a:pt x="870" y="116"/>
                  <a:pt x="868" y="117"/>
                  <a:pt x="865" y="116"/>
                </a:cubicBezTo>
                <a:cubicBezTo>
                  <a:pt x="865" y="115"/>
                  <a:pt x="864" y="115"/>
                  <a:pt x="863" y="115"/>
                </a:cubicBezTo>
                <a:cubicBezTo>
                  <a:pt x="863" y="115"/>
                  <a:pt x="863" y="115"/>
                  <a:pt x="863" y="115"/>
                </a:cubicBezTo>
                <a:cubicBezTo>
                  <a:pt x="861" y="113"/>
                  <a:pt x="857" y="113"/>
                  <a:pt x="856" y="111"/>
                </a:cubicBezTo>
                <a:cubicBezTo>
                  <a:pt x="855" y="110"/>
                  <a:pt x="854" y="112"/>
                  <a:pt x="853" y="110"/>
                </a:cubicBezTo>
                <a:cubicBezTo>
                  <a:pt x="851" y="109"/>
                  <a:pt x="851" y="110"/>
                  <a:pt x="850" y="111"/>
                </a:cubicBezTo>
                <a:cubicBezTo>
                  <a:pt x="850" y="112"/>
                  <a:pt x="852" y="112"/>
                  <a:pt x="852" y="113"/>
                </a:cubicBezTo>
                <a:cubicBezTo>
                  <a:pt x="849" y="111"/>
                  <a:pt x="849" y="111"/>
                  <a:pt x="849" y="111"/>
                </a:cubicBezTo>
                <a:cubicBezTo>
                  <a:pt x="847" y="111"/>
                  <a:pt x="842" y="110"/>
                  <a:pt x="840" y="111"/>
                </a:cubicBezTo>
                <a:cubicBezTo>
                  <a:pt x="839" y="110"/>
                  <a:pt x="839" y="111"/>
                  <a:pt x="838" y="110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29" y="107"/>
                  <a:pt x="822" y="112"/>
                  <a:pt x="813" y="109"/>
                </a:cubicBezTo>
                <a:cubicBezTo>
                  <a:pt x="810" y="109"/>
                  <a:pt x="807" y="108"/>
                  <a:pt x="805" y="110"/>
                </a:cubicBezTo>
                <a:cubicBezTo>
                  <a:pt x="805" y="104"/>
                  <a:pt x="797" y="108"/>
                  <a:pt x="800" y="104"/>
                </a:cubicBezTo>
                <a:cubicBezTo>
                  <a:pt x="802" y="106"/>
                  <a:pt x="804" y="103"/>
                  <a:pt x="806" y="107"/>
                </a:cubicBezTo>
                <a:cubicBezTo>
                  <a:pt x="806" y="102"/>
                  <a:pt x="811" y="111"/>
                  <a:pt x="812" y="106"/>
                </a:cubicBezTo>
                <a:cubicBezTo>
                  <a:pt x="813" y="106"/>
                  <a:pt x="815" y="108"/>
                  <a:pt x="816" y="107"/>
                </a:cubicBezTo>
                <a:cubicBezTo>
                  <a:pt x="815" y="105"/>
                  <a:pt x="816" y="105"/>
                  <a:pt x="818" y="106"/>
                </a:cubicBezTo>
                <a:cubicBezTo>
                  <a:pt x="817" y="106"/>
                  <a:pt x="817" y="106"/>
                  <a:pt x="817" y="106"/>
                </a:cubicBezTo>
                <a:cubicBezTo>
                  <a:pt x="819" y="108"/>
                  <a:pt x="819" y="106"/>
                  <a:pt x="820" y="106"/>
                </a:cubicBezTo>
                <a:cubicBezTo>
                  <a:pt x="820" y="104"/>
                  <a:pt x="817" y="103"/>
                  <a:pt x="816" y="102"/>
                </a:cubicBezTo>
                <a:cubicBezTo>
                  <a:pt x="813" y="101"/>
                  <a:pt x="810" y="98"/>
                  <a:pt x="807" y="100"/>
                </a:cubicBezTo>
                <a:cubicBezTo>
                  <a:pt x="807" y="102"/>
                  <a:pt x="807" y="102"/>
                  <a:pt x="807" y="102"/>
                </a:cubicBezTo>
                <a:cubicBezTo>
                  <a:pt x="807" y="101"/>
                  <a:pt x="805" y="99"/>
                  <a:pt x="805" y="98"/>
                </a:cubicBezTo>
                <a:cubicBezTo>
                  <a:pt x="804" y="98"/>
                  <a:pt x="804" y="97"/>
                  <a:pt x="802" y="97"/>
                </a:cubicBezTo>
                <a:cubicBezTo>
                  <a:pt x="805" y="102"/>
                  <a:pt x="805" y="102"/>
                  <a:pt x="805" y="102"/>
                </a:cubicBezTo>
                <a:cubicBezTo>
                  <a:pt x="803" y="100"/>
                  <a:pt x="802" y="99"/>
                  <a:pt x="800" y="97"/>
                </a:cubicBezTo>
                <a:cubicBezTo>
                  <a:pt x="799" y="98"/>
                  <a:pt x="800" y="100"/>
                  <a:pt x="801" y="101"/>
                </a:cubicBezTo>
                <a:cubicBezTo>
                  <a:pt x="800" y="101"/>
                  <a:pt x="800" y="101"/>
                  <a:pt x="800" y="101"/>
                </a:cubicBezTo>
                <a:cubicBezTo>
                  <a:pt x="799" y="102"/>
                  <a:pt x="799" y="102"/>
                  <a:pt x="799" y="102"/>
                </a:cubicBezTo>
                <a:cubicBezTo>
                  <a:pt x="798" y="101"/>
                  <a:pt x="798" y="99"/>
                  <a:pt x="799" y="97"/>
                </a:cubicBezTo>
                <a:cubicBezTo>
                  <a:pt x="797" y="97"/>
                  <a:pt x="797" y="98"/>
                  <a:pt x="795" y="97"/>
                </a:cubicBezTo>
                <a:cubicBezTo>
                  <a:pt x="797" y="97"/>
                  <a:pt x="796" y="94"/>
                  <a:pt x="795" y="93"/>
                </a:cubicBezTo>
                <a:cubicBezTo>
                  <a:pt x="799" y="92"/>
                  <a:pt x="799" y="92"/>
                  <a:pt x="799" y="92"/>
                </a:cubicBezTo>
                <a:cubicBezTo>
                  <a:pt x="795" y="90"/>
                  <a:pt x="799" y="88"/>
                  <a:pt x="795" y="86"/>
                </a:cubicBezTo>
                <a:cubicBezTo>
                  <a:pt x="800" y="86"/>
                  <a:pt x="800" y="86"/>
                  <a:pt x="800" y="86"/>
                </a:cubicBezTo>
                <a:cubicBezTo>
                  <a:pt x="800" y="85"/>
                  <a:pt x="800" y="85"/>
                  <a:pt x="800" y="85"/>
                </a:cubicBezTo>
                <a:cubicBezTo>
                  <a:pt x="796" y="87"/>
                  <a:pt x="796" y="80"/>
                  <a:pt x="793" y="79"/>
                </a:cubicBezTo>
                <a:cubicBezTo>
                  <a:pt x="795" y="78"/>
                  <a:pt x="796" y="77"/>
                  <a:pt x="798" y="76"/>
                </a:cubicBezTo>
                <a:cubicBezTo>
                  <a:pt x="799" y="79"/>
                  <a:pt x="799" y="79"/>
                  <a:pt x="799" y="79"/>
                </a:cubicBezTo>
                <a:cubicBezTo>
                  <a:pt x="798" y="78"/>
                  <a:pt x="798" y="78"/>
                  <a:pt x="798" y="79"/>
                </a:cubicBezTo>
                <a:cubicBezTo>
                  <a:pt x="800" y="82"/>
                  <a:pt x="804" y="83"/>
                  <a:pt x="805" y="86"/>
                </a:cubicBezTo>
                <a:cubicBezTo>
                  <a:pt x="808" y="88"/>
                  <a:pt x="812" y="90"/>
                  <a:pt x="814" y="89"/>
                </a:cubicBezTo>
                <a:cubicBezTo>
                  <a:pt x="815" y="87"/>
                  <a:pt x="816" y="88"/>
                  <a:pt x="817" y="88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15" y="88"/>
                  <a:pt x="815" y="88"/>
                  <a:pt x="815" y="88"/>
                </a:cubicBezTo>
                <a:cubicBezTo>
                  <a:pt x="816" y="91"/>
                  <a:pt x="818" y="94"/>
                  <a:pt x="821" y="94"/>
                </a:cubicBezTo>
                <a:cubicBezTo>
                  <a:pt x="827" y="94"/>
                  <a:pt x="827" y="94"/>
                  <a:pt x="827" y="94"/>
                </a:cubicBezTo>
                <a:cubicBezTo>
                  <a:pt x="826" y="92"/>
                  <a:pt x="824" y="91"/>
                  <a:pt x="822" y="90"/>
                </a:cubicBezTo>
                <a:cubicBezTo>
                  <a:pt x="821" y="90"/>
                  <a:pt x="824" y="94"/>
                  <a:pt x="821" y="93"/>
                </a:cubicBezTo>
                <a:cubicBezTo>
                  <a:pt x="820" y="93"/>
                  <a:pt x="820" y="92"/>
                  <a:pt x="819" y="91"/>
                </a:cubicBezTo>
                <a:cubicBezTo>
                  <a:pt x="821" y="89"/>
                  <a:pt x="821" y="89"/>
                  <a:pt x="821" y="89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9" y="88"/>
                  <a:pt x="818" y="87"/>
                  <a:pt x="818" y="87"/>
                </a:cubicBezTo>
                <a:cubicBezTo>
                  <a:pt x="817" y="86"/>
                  <a:pt x="815" y="84"/>
                  <a:pt x="815" y="83"/>
                </a:cubicBezTo>
                <a:cubicBezTo>
                  <a:pt x="817" y="80"/>
                  <a:pt x="820" y="86"/>
                  <a:pt x="821" y="83"/>
                </a:cubicBezTo>
                <a:cubicBezTo>
                  <a:pt x="819" y="81"/>
                  <a:pt x="819" y="81"/>
                  <a:pt x="819" y="81"/>
                </a:cubicBezTo>
                <a:cubicBezTo>
                  <a:pt x="818" y="80"/>
                  <a:pt x="820" y="81"/>
                  <a:pt x="821" y="80"/>
                </a:cubicBezTo>
                <a:cubicBezTo>
                  <a:pt x="822" y="82"/>
                  <a:pt x="822" y="82"/>
                  <a:pt x="822" y="82"/>
                </a:cubicBezTo>
                <a:cubicBezTo>
                  <a:pt x="822" y="83"/>
                  <a:pt x="822" y="83"/>
                  <a:pt x="822" y="83"/>
                </a:cubicBezTo>
                <a:cubicBezTo>
                  <a:pt x="823" y="83"/>
                  <a:pt x="824" y="85"/>
                  <a:pt x="824" y="84"/>
                </a:cubicBezTo>
                <a:cubicBezTo>
                  <a:pt x="823" y="83"/>
                  <a:pt x="824" y="80"/>
                  <a:pt x="822" y="79"/>
                </a:cubicBezTo>
                <a:cubicBezTo>
                  <a:pt x="826" y="78"/>
                  <a:pt x="830" y="84"/>
                  <a:pt x="833" y="82"/>
                </a:cubicBezTo>
                <a:cubicBezTo>
                  <a:pt x="834" y="84"/>
                  <a:pt x="836" y="85"/>
                  <a:pt x="837" y="85"/>
                </a:cubicBezTo>
                <a:cubicBezTo>
                  <a:pt x="837" y="85"/>
                  <a:pt x="838" y="85"/>
                  <a:pt x="839" y="85"/>
                </a:cubicBezTo>
                <a:cubicBezTo>
                  <a:pt x="842" y="87"/>
                  <a:pt x="844" y="90"/>
                  <a:pt x="847" y="90"/>
                </a:cubicBezTo>
                <a:cubicBezTo>
                  <a:pt x="848" y="88"/>
                  <a:pt x="845" y="87"/>
                  <a:pt x="845" y="85"/>
                </a:cubicBezTo>
                <a:cubicBezTo>
                  <a:pt x="847" y="86"/>
                  <a:pt x="847" y="87"/>
                  <a:pt x="848" y="89"/>
                </a:cubicBezTo>
                <a:cubicBezTo>
                  <a:pt x="849" y="91"/>
                  <a:pt x="850" y="89"/>
                  <a:pt x="851" y="90"/>
                </a:cubicBezTo>
                <a:cubicBezTo>
                  <a:pt x="851" y="89"/>
                  <a:pt x="850" y="88"/>
                  <a:pt x="849" y="87"/>
                </a:cubicBezTo>
                <a:cubicBezTo>
                  <a:pt x="850" y="85"/>
                  <a:pt x="852" y="88"/>
                  <a:pt x="853" y="88"/>
                </a:cubicBezTo>
                <a:cubicBezTo>
                  <a:pt x="855" y="91"/>
                  <a:pt x="858" y="90"/>
                  <a:pt x="860" y="91"/>
                </a:cubicBezTo>
                <a:cubicBezTo>
                  <a:pt x="863" y="90"/>
                  <a:pt x="863" y="90"/>
                  <a:pt x="863" y="90"/>
                </a:cubicBezTo>
                <a:cubicBezTo>
                  <a:pt x="865" y="93"/>
                  <a:pt x="866" y="91"/>
                  <a:pt x="867" y="91"/>
                </a:cubicBezTo>
                <a:cubicBezTo>
                  <a:pt x="867" y="91"/>
                  <a:pt x="868" y="90"/>
                  <a:pt x="867" y="90"/>
                </a:cubicBezTo>
                <a:cubicBezTo>
                  <a:pt x="867" y="89"/>
                  <a:pt x="866" y="90"/>
                  <a:pt x="865" y="89"/>
                </a:cubicBezTo>
                <a:cubicBezTo>
                  <a:pt x="866" y="88"/>
                  <a:pt x="866" y="88"/>
                  <a:pt x="866" y="88"/>
                </a:cubicBezTo>
                <a:cubicBezTo>
                  <a:pt x="863" y="86"/>
                  <a:pt x="863" y="86"/>
                  <a:pt x="863" y="86"/>
                </a:cubicBezTo>
                <a:cubicBezTo>
                  <a:pt x="864" y="84"/>
                  <a:pt x="869" y="89"/>
                  <a:pt x="869" y="86"/>
                </a:cubicBezTo>
                <a:cubicBezTo>
                  <a:pt x="872" y="88"/>
                  <a:pt x="875" y="89"/>
                  <a:pt x="877" y="89"/>
                </a:cubicBezTo>
                <a:cubicBezTo>
                  <a:pt x="875" y="86"/>
                  <a:pt x="875" y="86"/>
                  <a:pt x="875" y="86"/>
                </a:cubicBezTo>
                <a:cubicBezTo>
                  <a:pt x="877" y="85"/>
                  <a:pt x="880" y="89"/>
                  <a:pt x="881" y="85"/>
                </a:cubicBezTo>
                <a:cubicBezTo>
                  <a:pt x="882" y="86"/>
                  <a:pt x="882" y="86"/>
                  <a:pt x="882" y="86"/>
                </a:cubicBezTo>
                <a:cubicBezTo>
                  <a:pt x="882" y="85"/>
                  <a:pt x="882" y="85"/>
                  <a:pt x="882" y="85"/>
                </a:cubicBezTo>
                <a:cubicBezTo>
                  <a:pt x="884" y="88"/>
                  <a:pt x="886" y="86"/>
                  <a:pt x="887" y="84"/>
                </a:cubicBezTo>
                <a:cubicBezTo>
                  <a:pt x="889" y="85"/>
                  <a:pt x="891" y="85"/>
                  <a:pt x="893" y="87"/>
                </a:cubicBezTo>
                <a:cubicBezTo>
                  <a:pt x="893" y="85"/>
                  <a:pt x="893" y="85"/>
                  <a:pt x="893" y="85"/>
                </a:cubicBezTo>
                <a:cubicBezTo>
                  <a:pt x="891" y="84"/>
                  <a:pt x="889" y="84"/>
                  <a:pt x="887" y="83"/>
                </a:cubicBezTo>
                <a:cubicBezTo>
                  <a:pt x="888" y="80"/>
                  <a:pt x="888" y="80"/>
                  <a:pt x="888" y="80"/>
                </a:cubicBezTo>
                <a:cubicBezTo>
                  <a:pt x="885" y="77"/>
                  <a:pt x="884" y="82"/>
                  <a:pt x="881" y="79"/>
                </a:cubicBezTo>
                <a:cubicBezTo>
                  <a:pt x="879" y="81"/>
                  <a:pt x="878" y="77"/>
                  <a:pt x="876" y="77"/>
                </a:cubicBezTo>
                <a:cubicBezTo>
                  <a:pt x="874" y="80"/>
                  <a:pt x="874" y="80"/>
                  <a:pt x="874" y="80"/>
                </a:cubicBezTo>
                <a:cubicBezTo>
                  <a:pt x="872" y="74"/>
                  <a:pt x="867" y="79"/>
                  <a:pt x="863" y="75"/>
                </a:cubicBezTo>
                <a:cubicBezTo>
                  <a:pt x="857" y="73"/>
                  <a:pt x="853" y="76"/>
                  <a:pt x="847" y="75"/>
                </a:cubicBezTo>
                <a:cubicBezTo>
                  <a:pt x="847" y="76"/>
                  <a:pt x="847" y="76"/>
                  <a:pt x="847" y="76"/>
                </a:cubicBezTo>
                <a:cubicBezTo>
                  <a:pt x="840" y="70"/>
                  <a:pt x="831" y="73"/>
                  <a:pt x="824" y="68"/>
                </a:cubicBezTo>
                <a:cubicBezTo>
                  <a:pt x="825" y="70"/>
                  <a:pt x="824" y="72"/>
                  <a:pt x="825" y="73"/>
                </a:cubicBezTo>
                <a:cubicBezTo>
                  <a:pt x="825" y="74"/>
                  <a:pt x="823" y="74"/>
                  <a:pt x="822" y="74"/>
                </a:cubicBezTo>
                <a:cubicBezTo>
                  <a:pt x="819" y="72"/>
                  <a:pt x="817" y="73"/>
                  <a:pt x="815" y="72"/>
                </a:cubicBezTo>
                <a:cubicBezTo>
                  <a:pt x="815" y="71"/>
                  <a:pt x="814" y="70"/>
                  <a:pt x="813" y="69"/>
                </a:cubicBezTo>
                <a:cubicBezTo>
                  <a:pt x="809" y="69"/>
                  <a:pt x="802" y="69"/>
                  <a:pt x="801" y="74"/>
                </a:cubicBezTo>
                <a:cubicBezTo>
                  <a:pt x="799" y="73"/>
                  <a:pt x="797" y="71"/>
                  <a:pt x="795" y="72"/>
                </a:cubicBezTo>
                <a:cubicBezTo>
                  <a:pt x="795" y="69"/>
                  <a:pt x="792" y="71"/>
                  <a:pt x="791" y="70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0" y="68"/>
                  <a:pt x="783" y="66"/>
                  <a:pt x="785" y="63"/>
                </a:cubicBezTo>
                <a:cubicBezTo>
                  <a:pt x="787" y="59"/>
                  <a:pt x="796" y="72"/>
                  <a:pt x="794" y="62"/>
                </a:cubicBezTo>
                <a:cubicBezTo>
                  <a:pt x="792" y="59"/>
                  <a:pt x="792" y="59"/>
                  <a:pt x="792" y="59"/>
                </a:cubicBezTo>
                <a:cubicBezTo>
                  <a:pt x="792" y="59"/>
                  <a:pt x="794" y="59"/>
                  <a:pt x="794" y="59"/>
                </a:cubicBezTo>
                <a:cubicBezTo>
                  <a:pt x="793" y="61"/>
                  <a:pt x="796" y="63"/>
                  <a:pt x="798" y="64"/>
                </a:cubicBezTo>
                <a:cubicBezTo>
                  <a:pt x="801" y="64"/>
                  <a:pt x="802" y="63"/>
                  <a:pt x="803" y="61"/>
                </a:cubicBezTo>
                <a:cubicBezTo>
                  <a:pt x="804" y="61"/>
                  <a:pt x="804" y="61"/>
                  <a:pt x="804" y="61"/>
                </a:cubicBezTo>
                <a:cubicBezTo>
                  <a:pt x="803" y="65"/>
                  <a:pt x="803" y="65"/>
                  <a:pt x="803" y="65"/>
                </a:cubicBezTo>
                <a:cubicBezTo>
                  <a:pt x="803" y="66"/>
                  <a:pt x="804" y="66"/>
                  <a:pt x="804" y="65"/>
                </a:cubicBezTo>
                <a:cubicBezTo>
                  <a:pt x="804" y="64"/>
                  <a:pt x="804" y="64"/>
                  <a:pt x="806" y="65"/>
                </a:cubicBezTo>
                <a:cubicBezTo>
                  <a:pt x="806" y="59"/>
                  <a:pt x="806" y="59"/>
                  <a:pt x="806" y="59"/>
                </a:cubicBezTo>
                <a:cubicBezTo>
                  <a:pt x="808" y="60"/>
                  <a:pt x="808" y="60"/>
                  <a:pt x="808" y="60"/>
                </a:cubicBezTo>
                <a:cubicBezTo>
                  <a:pt x="806" y="60"/>
                  <a:pt x="807" y="62"/>
                  <a:pt x="807" y="63"/>
                </a:cubicBezTo>
                <a:cubicBezTo>
                  <a:pt x="809" y="63"/>
                  <a:pt x="811" y="63"/>
                  <a:pt x="813" y="65"/>
                </a:cubicBezTo>
                <a:cubicBezTo>
                  <a:pt x="815" y="66"/>
                  <a:pt x="815" y="64"/>
                  <a:pt x="816" y="63"/>
                </a:cubicBezTo>
                <a:cubicBezTo>
                  <a:pt x="813" y="59"/>
                  <a:pt x="813" y="59"/>
                  <a:pt x="813" y="59"/>
                </a:cubicBezTo>
                <a:cubicBezTo>
                  <a:pt x="816" y="58"/>
                  <a:pt x="819" y="62"/>
                  <a:pt x="822" y="59"/>
                </a:cubicBezTo>
                <a:cubicBezTo>
                  <a:pt x="827" y="60"/>
                  <a:pt x="830" y="61"/>
                  <a:pt x="835" y="62"/>
                </a:cubicBezTo>
                <a:cubicBezTo>
                  <a:pt x="838" y="58"/>
                  <a:pt x="845" y="64"/>
                  <a:pt x="849" y="62"/>
                </a:cubicBezTo>
                <a:cubicBezTo>
                  <a:pt x="854" y="63"/>
                  <a:pt x="854" y="63"/>
                  <a:pt x="854" y="63"/>
                </a:cubicBezTo>
                <a:cubicBezTo>
                  <a:pt x="854" y="64"/>
                  <a:pt x="853" y="64"/>
                  <a:pt x="854" y="65"/>
                </a:cubicBezTo>
                <a:cubicBezTo>
                  <a:pt x="855" y="66"/>
                  <a:pt x="856" y="66"/>
                  <a:pt x="856" y="65"/>
                </a:cubicBezTo>
                <a:cubicBezTo>
                  <a:pt x="854" y="63"/>
                  <a:pt x="856" y="61"/>
                  <a:pt x="855" y="59"/>
                </a:cubicBezTo>
                <a:cubicBezTo>
                  <a:pt x="857" y="60"/>
                  <a:pt x="857" y="60"/>
                  <a:pt x="857" y="60"/>
                </a:cubicBezTo>
                <a:cubicBezTo>
                  <a:pt x="857" y="60"/>
                  <a:pt x="857" y="61"/>
                  <a:pt x="857" y="62"/>
                </a:cubicBezTo>
                <a:cubicBezTo>
                  <a:pt x="857" y="62"/>
                  <a:pt x="858" y="63"/>
                  <a:pt x="858" y="63"/>
                </a:cubicBezTo>
                <a:cubicBezTo>
                  <a:pt x="860" y="62"/>
                  <a:pt x="857" y="59"/>
                  <a:pt x="859" y="59"/>
                </a:cubicBezTo>
                <a:cubicBezTo>
                  <a:pt x="860" y="62"/>
                  <a:pt x="860" y="62"/>
                  <a:pt x="860" y="62"/>
                </a:cubicBezTo>
                <a:cubicBezTo>
                  <a:pt x="861" y="62"/>
                  <a:pt x="864" y="63"/>
                  <a:pt x="865" y="64"/>
                </a:cubicBezTo>
                <a:cubicBezTo>
                  <a:pt x="866" y="63"/>
                  <a:pt x="869" y="63"/>
                  <a:pt x="870" y="65"/>
                </a:cubicBezTo>
                <a:cubicBezTo>
                  <a:pt x="876" y="67"/>
                  <a:pt x="873" y="61"/>
                  <a:pt x="875" y="58"/>
                </a:cubicBezTo>
                <a:cubicBezTo>
                  <a:pt x="877" y="59"/>
                  <a:pt x="880" y="59"/>
                  <a:pt x="880" y="57"/>
                </a:cubicBezTo>
                <a:cubicBezTo>
                  <a:pt x="876" y="56"/>
                  <a:pt x="873" y="57"/>
                  <a:pt x="871" y="58"/>
                </a:cubicBezTo>
                <a:cubicBezTo>
                  <a:pt x="871" y="61"/>
                  <a:pt x="871" y="61"/>
                  <a:pt x="871" y="61"/>
                </a:cubicBezTo>
                <a:cubicBezTo>
                  <a:pt x="869" y="59"/>
                  <a:pt x="869" y="59"/>
                  <a:pt x="869" y="59"/>
                </a:cubicBezTo>
                <a:cubicBezTo>
                  <a:pt x="868" y="61"/>
                  <a:pt x="868" y="61"/>
                  <a:pt x="868" y="61"/>
                </a:cubicBezTo>
                <a:cubicBezTo>
                  <a:pt x="867" y="57"/>
                  <a:pt x="867" y="57"/>
                  <a:pt x="867" y="57"/>
                </a:cubicBezTo>
                <a:cubicBezTo>
                  <a:pt x="866" y="58"/>
                  <a:pt x="865" y="56"/>
                  <a:pt x="865" y="58"/>
                </a:cubicBezTo>
                <a:cubicBezTo>
                  <a:pt x="862" y="56"/>
                  <a:pt x="859" y="58"/>
                  <a:pt x="857" y="56"/>
                </a:cubicBezTo>
                <a:cubicBezTo>
                  <a:pt x="857" y="56"/>
                  <a:pt x="857" y="56"/>
                  <a:pt x="857" y="56"/>
                </a:cubicBezTo>
                <a:cubicBezTo>
                  <a:pt x="855" y="58"/>
                  <a:pt x="851" y="54"/>
                  <a:pt x="850" y="57"/>
                </a:cubicBezTo>
                <a:cubicBezTo>
                  <a:pt x="848" y="55"/>
                  <a:pt x="848" y="55"/>
                  <a:pt x="848" y="55"/>
                </a:cubicBezTo>
                <a:cubicBezTo>
                  <a:pt x="847" y="57"/>
                  <a:pt x="847" y="57"/>
                  <a:pt x="847" y="57"/>
                </a:cubicBezTo>
                <a:cubicBezTo>
                  <a:pt x="843" y="55"/>
                  <a:pt x="839" y="55"/>
                  <a:pt x="836" y="54"/>
                </a:cubicBezTo>
                <a:cubicBezTo>
                  <a:pt x="837" y="52"/>
                  <a:pt x="834" y="50"/>
                  <a:pt x="833" y="48"/>
                </a:cubicBezTo>
                <a:cubicBezTo>
                  <a:pt x="832" y="47"/>
                  <a:pt x="833" y="49"/>
                  <a:pt x="833" y="50"/>
                </a:cubicBezTo>
                <a:cubicBezTo>
                  <a:pt x="833" y="51"/>
                  <a:pt x="833" y="51"/>
                  <a:pt x="833" y="51"/>
                </a:cubicBezTo>
                <a:cubicBezTo>
                  <a:pt x="830" y="49"/>
                  <a:pt x="833" y="56"/>
                  <a:pt x="829" y="53"/>
                </a:cubicBezTo>
                <a:cubicBezTo>
                  <a:pt x="828" y="55"/>
                  <a:pt x="828" y="55"/>
                  <a:pt x="828" y="55"/>
                </a:cubicBezTo>
                <a:cubicBezTo>
                  <a:pt x="826" y="52"/>
                  <a:pt x="822" y="54"/>
                  <a:pt x="819" y="50"/>
                </a:cubicBezTo>
                <a:cubicBezTo>
                  <a:pt x="818" y="51"/>
                  <a:pt x="818" y="56"/>
                  <a:pt x="814" y="52"/>
                </a:cubicBezTo>
                <a:cubicBezTo>
                  <a:pt x="812" y="52"/>
                  <a:pt x="810" y="51"/>
                  <a:pt x="809" y="52"/>
                </a:cubicBezTo>
                <a:cubicBezTo>
                  <a:pt x="807" y="50"/>
                  <a:pt x="806" y="54"/>
                  <a:pt x="805" y="50"/>
                </a:cubicBezTo>
                <a:cubicBezTo>
                  <a:pt x="802" y="55"/>
                  <a:pt x="799" y="44"/>
                  <a:pt x="795" y="47"/>
                </a:cubicBezTo>
                <a:cubicBezTo>
                  <a:pt x="794" y="46"/>
                  <a:pt x="794" y="46"/>
                  <a:pt x="794" y="46"/>
                </a:cubicBezTo>
                <a:cubicBezTo>
                  <a:pt x="799" y="46"/>
                  <a:pt x="799" y="46"/>
                  <a:pt x="799" y="46"/>
                </a:cubicBezTo>
                <a:cubicBezTo>
                  <a:pt x="799" y="47"/>
                  <a:pt x="800" y="47"/>
                  <a:pt x="800" y="47"/>
                </a:cubicBezTo>
                <a:cubicBezTo>
                  <a:pt x="800" y="47"/>
                  <a:pt x="800" y="47"/>
                  <a:pt x="800" y="47"/>
                </a:cubicBezTo>
                <a:cubicBezTo>
                  <a:pt x="800" y="44"/>
                  <a:pt x="797" y="45"/>
                  <a:pt x="795" y="44"/>
                </a:cubicBezTo>
                <a:cubicBezTo>
                  <a:pt x="791" y="44"/>
                  <a:pt x="791" y="44"/>
                  <a:pt x="791" y="44"/>
                </a:cubicBezTo>
                <a:cubicBezTo>
                  <a:pt x="792" y="43"/>
                  <a:pt x="792" y="42"/>
                  <a:pt x="791" y="42"/>
                </a:cubicBezTo>
                <a:cubicBezTo>
                  <a:pt x="791" y="39"/>
                  <a:pt x="794" y="44"/>
                  <a:pt x="795" y="42"/>
                </a:cubicBezTo>
                <a:cubicBezTo>
                  <a:pt x="796" y="44"/>
                  <a:pt x="797" y="42"/>
                  <a:pt x="799" y="43"/>
                </a:cubicBezTo>
                <a:cubicBezTo>
                  <a:pt x="800" y="42"/>
                  <a:pt x="800" y="42"/>
                  <a:pt x="800" y="42"/>
                </a:cubicBezTo>
                <a:cubicBezTo>
                  <a:pt x="802" y="46"/>
                  <a:pt x="806" y="47"/>
                  <a:pt x="809" y="47"/>
                </a:cubicBezTo>
                <a:cubicBezTo>
                  <a:pt x="810" y="47"/>
                  <a:pt x="810" y="45"/>
                  <a:pt x="811" y="44"/>
                </a:cubicBezTo>
                <a:cubicBezTo>
                  <a:pt x="811" y="46"/>
                  <a:pt x="812" y="47"/>
                  <a:pt x="813" y="48"/>
                </a:cubicBezTo>
                <a:cubicBezTo>
                  <a:pt x="813" y="48"/>
                  <a:pt x="813" y="48"/>
                  <a:pt x="814" y="47"/>
                </a:cubicBezTo>
                <a:cubicBezTo>
                  <a:pt x="816" y="49"/>
                  <a:pt x="816" y="47"/>
                  <a:pt x="818" y="46"/>
                </a:cubicBezTo>
                <a:cubicBezTo>
                  <a:pt x="817" y="43"/>
                  <a:pt x="817" y="43"/>
                  <a:pt x="817" y="43"/>
                </a:cubicBezTo>
                <a:cubicBezTo>
                  <a:pt x="820" y="44"/>
                  <a:pt x="822" y="42"/>
                  <a:pt x="825" y="44"/>
                </a:cubicBezTo>
                <a:cubicBezTo>
                  <a:pt x="826" y="45"/>
                  <a:pt x="827" y="42"/>
                  <a:pt x="828" y="44"/>
                </a:cubicBezTo>
                <a:cubicBezTo>
                  <a:pt x="831" y="44"/>
                  <a:pt x="836" y="43"/>
                  <a:pt x="840" y="47"/>
                </a:cubicBezTo>
                <a:cubicBezTo>
                  <a:pt x="840" y="44"/>
                  <a:pt x="849" y="49"/>
                  <a:pt x="844" y="43"/>
                </a:cubicBezTo>
                <a:cubicBezTo>
                  <a:pt x="846" y="45"/>
                  <a:pt x="848" y="43"/>
                  <a:pt x="849" y="46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4" y="45"/>
                  <a:pt x="853" y="46"/>
                  <a:pt x="853" y="46"/>
                </a:cubicBezTo>
                <a:cubicBezTo>
                  <a:pt x="857" y="45"/>
                  <a:pt x="863" y="50"/>
                  <a:pt x="866" y="46"/>
                </a:cubicBezTo>
                <a:cubicBezTo>
                  <a:pt x="868" y="46"/>
                  <a:pt x="871" y="46"/>
                  <a:pt x="872" y="46"/>
                </a:cubicBezTo>
                <a:cubicBezTo>
                  <a:pt x="878" y="46"/>
                  <a:pt x="883" y="44"/>
                  <a:pt x="888" y="46"/>
                </a:cubicBezTo>
                <a:cubicBezTo>
                  <a:pt x="889" y="48"/>
                  <a:pt x="889" y="48"/>
                  <a:pt x="889" y="48"/>
                </a:cubicBezTo>
                <a:cubicBezTo>
                  <a:pt x="892" y="49"/>
                  <a:pt x="894" y="48"/>
                  <a:pt x="897" y="48"/>
                </a:cubicBezTo>
                <a:cubicBezTo>
                  <a:pt x="897" y="47"/>
                  <a:pt x="895" y="46"/>
                  <a:pt x="896" y="45"/>
                </a:cubicBezTo>
                <a:cubicBezTo>
                  <a:pt x="896" y="48"/>
                  <a:pt x="899" y="48"/>
                  <a:pt x="900" y="47"/>
                </a:cubicBezTo>
                <a:cubicBezTo>
                  <a:pt x="902" y="46"/>
                  <a:pt x="900" y="46"/>
                  <a:pt x="900" y="45"/>
                </a:cubicBezTo>
                <a:cubicBezTo>
                  <a:pt x="910" y="44"/>
                  <a:pt x="921" y="41"/>
                  <a:pt x="932" y="45"/>
                </a:cubicBezTo>
                <a:cubicBezTo>
                  <a:pt x="932" y="42"/>
                  <a:pt x="932" y="42"/>
                  <a:pt x="932" y="42"/>
                </a:cubicBezTo>
                <a:cubicBezTo>
                  <a:pt x="934" y="43"/>
                  <a:pt x="937" y="45"/>
                  <a:pt x="938" y="44"/>
                </a:cubicBezTo>
                <a:cubicBezTo>
                  <a:pt x="939" y="41"/>
                  <a:pt x="939" y="41"/>
                  <a:pt x="939" y="41"/>
                </a:cubicBezTo>
                <a:cubicBezTo>
                  <a:pt x="940" y="44"/>
                  <a:pt x="942" y="43"/>
                  <a:pt x="943" y="44"/>
                </a:cubicBezTo>
                <a:cubicBezTo>
                  <a:pt x="943" y="41"/>
                  <a:pt x="943" y="41"/>
                  <a:pt x="943" y="41"/>
                </a:cubicBezTo>
                <a:cubicBezTo>
                  <a:pt x="943" y="42"/>
                  <a:pt x="944" y="44"/>
                  <a:pt x="946" y="44"/>
                </a:cubicBezTo>
                <a:cubicBezTo>
                  <a:pt x="946" y="41"/>
                  <a:pt x="955" y="49"/>
                  <a:pt x="950" y="42"/>
                </a:cubicBezTo>
                <a:cubicBezTo>
                  <a:pt x="952" y="43"/>
                  <a:pt x="955" y="43"/>
                  <a:pt x="956" y="47"/>
                </a:cubicBezTo>
                <a:cubicBezTo>
                  <a:pt x="956" y="45"/>
                  <a:pt x="957" y="43"/>
                  <a:pt x="959" y="43"/>
                </a:cubicBezTo>
                <a:cubicBezTo>
                  <a:pt x="963" y="47"/>
                  <a:pt x="969" y="39"/>
                  <a:pt x="974" y="47"/>
                </a:cubicBezTo>
                <a:cubicBezTo>
                  <a:pt x="974" y="42"/>
                  <a:pt x="980" y="46"/>
                  <a:pt x="980" y="44"/>
                </a:cubicBezTo>
                <a:cubicBezTo>
                  <a:pt x="982" y="45"/>
                  <a:pt x="985" y="44"/>
                  <a:pt x="986" y="46"/>
                </a:cubicBezTo>
                <a:cubicBezTo>
                  <a:pt x="987" y="43"/>
                  <a:pt x="990" y="47"/>
                  <a:pt x="990" y="44"/>
                </a:cubicBezTo>
                <a:cubicBezTo>
                  <a:pt x="995" y="49"/>
                  <a:pt x="998" y="47"/>
                  <a:pt x="1002" y="48"/>
                </a:cubicBezTo>
                <a:cubicBezTo>
                  <a:pt x="1002" y="46"/>
                  <a:pt x="997" y="46"/>
                  <a:pt x="1000" y="44"/>
                </a:cubicBezTo>
                <a:cubicBezTo>
                  <a:pt x="1003" y="43"/>
                  <a:pt x="1004" y="48"/>
                  <a:pt x="1007" y="47"/>
                </a:cubicBezTo>
                <a:cubicBezTo>
                  <a:pt x="1009" y="47"/>
                  <a:pt x="1012" y="49"/>
                  <a:pt x="1013" y="47"/>
                </a:cubicBezTo>
                <a:cubicBezTo>
                  <a:pt x="1012" y="47"/>
                  <a:pt x="1012" y="46"/>
                  <a:pt x="1012" y="45"/>
                </a:cubicBezTo>
                <a:cubicBezTo>
                  <a:pt x="1014" y="45"/>
                  <a:pt x="1016" y="45"/>
                  <a:pt x="1018" y="47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27" y="48"/>
                  <a:pt x="1031" y="39"/>
                  <a:pt x="1038" y="41"/>
                </a:cubicBezTo>
                <a:cubicBezTo>
                  <a:pt x="1040" y="40"/>
                  <a:pt x="1040" y="38"/>
                  <a:pt x="1041" y="37"/>
                </a:cubicBezTo>
                <a:cubicBezTo>
                  <a:pt x="1036" y="34"/>
                  <a:pt x="1036" y="34"/>
                  <a:pt x="1036" y="34"/>
                </a:cubicBezTo>
                <a:cubicBezTo>
                  <a:pt x="1036" y="34"/>
                  <a:pt x="1037" y="35"/>
                  <a:pt x="1037" y="36"/>
                </a:cubicBezTo>
                <a:cubicBezTo>
                  <a:pt x="1034" y="34"/>
                  <a:pt x="1037" y="31"/>
                  <a:pt x="1033" y="32"/>
                </a:cubicBezTo>
                <a:cubicBezTo>
                  <a:pt x="1035" y="29"/>
                  <a:pt x="1036" y="27"/>
                  <a:pt x="1039" y="26"/>
                </a:cubicBezTo>
                <a:cubicBezTo>
                  <a:pt x="1037" y="25"/>
                  <a:pt x="1037" y="26"/>
                  <a:pt x="1035" y="26"/>
                </a:cubicBezTo>
                <a:cubicBezTo>
                  <a:pt x="1035" y="24"/>
                  <a:pt x="1035" y="24"/>
                  <a:pt x="1035" y="24"/>
                </a:cubicBezTo>
                <a:cubicBezTo>
                  <a:pt x="1036" y="21"/>
                  <a:pt x="1041" y="29"/>
                  <a:pt x="1039" y="24"/>
                </a:cubicBezTo>
                <a:cubicBezTo>
                  <a:pt x="1042" y="23"/>
                  <a:pt x="1042" y="23"/>
                  <a:pt x="1042" y="23"/>
                </a:cubicBezTo>
                <a:cubicBezTo>
                  <a:pt x="1042" y="25"/>
                  <a:pt x="1043" y="25"/>
                  <a:pt x="1044" y="25"/>
                </a:cubicBezTo>
                <a:cubicBezTo>
                  <a:pt x="1043" y="20"/>
                  <a:pt x="1049" y="25"/>
                  <a:pt x="1048" y="21"/>
                </a:cubicBezTo>
                <a:cubicBezTo>
                  <a:pt x="1051" y="22"/>
                  <a:pt x="1049" y="15"/>
                  <a:pt x="1053" y="18"/>
                </a:cubicBezTo>
                <a:cubicBezTo>
                  <a:pt x="1053" y="15"/>
                  <a:pt x="1056" y="17"/>
                  <a:pt x="1057" y="15"/>
                </a:cubicBezTo>
                <a:cubicBezTo>
                  <a:pt x="1058" y="15"/>
                  <a:pt x="1060" y="18"/>
                  <a:pt x="1061" y="16"/>
                </a:cubicBezTo>
                <a:cubicBezTo>
                  <a:pt x="1062" y="16"/>
                  <a:pt x="1064" y="15"/>
                  <a:pt x="1064" y="14"/>
                </a:cubicBezTo>
                <a:cubicBezTo>
                  <a:pt x="1068" y="18"/>
                  <a:pt x="1067" y="11"/>
                  <a:pt x="1070" y="13"/>
                </a:cubicBezTo>
                <a:cubicBezTo>
                  <a:pt x="1071" y="12"/>
                  <a:pt x="1075" y="13"/>
                  <a:pt x="1076" y="11"/>
                </a:cubicBezTo>
                <a:cubicBezTo>
                  <a:pt x="1081" y="15"/>
                  <a:pt x="1080" y="10"/>
                  <a:pt x="1083" y="9"/>
                </a:cubicBezTo>
                <a:cubicBezTo>
                  <a:pt x="1086" y="12"/>
                  <a:pt x="1085" y="5"/>
                  <a:pt x="1089" y="9"/>
                </a:cubicBezTo>
                <a:cubicBezTo>
                  <a:pt x="1091" y="7"/>
                  <a:pt x="1093" y="7"/>
                  <a:pt x="1094" y="5"/>
                </a:cubicBezTo>
                <a:cubicBezTo>
                  <a:pt x="1096" y="6"/>
                  <a:pt x="1097" y="9"/>
                  <a:pt x="1098" y="7"/>
                </a:cubicBezTo>
                <a:cubicBezTo>
                  <a:pt x="1102" y="8"/>
                  <a:pt x="1107" y="10"/>
                  <a:pt x="1111" y="12"/>
                </a:cubicBezTo>
                <a:cubicBezTo>
                  <a:pt x="1113" y="9"/>
                  <a:pt x="1119" y="16"/>
                  <a:pt x="1122" y="14"/>
                </a:cubicBezTo>
                <a:cubicBezTo>
                  <a:pt x="1125" y="12"/>
                  <a:pt x="1127" y="17"/>
                  <a:pt x="1129" y="15"/>
                </a:cubicBezTo>
                <a:cubicBezTo>
                  <a:pt x="1130" y="16"/>
                  <a:pt x="1130" y="17"/>
                  <a:pt x="1131" y="17"/>
                </a:cubicBezTo>
                <a:cubicBezTo>
                  <a:pt x="1131" y="13"/>
                  <a:pt x="1135" y="20"/>
                  <a:pt x="1136" y="16"/>
                </a:cubicBezTo>
                <a:cubicBezTo>
                  <a:pt x="1141" y="21"/>
                  <a:pt x="1144" y="17"/>
                  <a:pt x="1148" y="18"/>
                </a:cubicBezTo>
                <a:cubicBezTo>
                  <a:pt x="1149" y="17"/>
                  <a:pt x="1149" y="15"/>
                  <a:pt x="1150" y="16"/>
                </a:cubicBezTo>
                <a:cubicBezTo>
                  <a:pt x="1153" y="17"/>
                  <a:pt x="1154" y="15"/>
                  <a:pt x="1155" y="14"/>
                </a:cubicBezTo>
                <a:cubicBezTo>
                  <a:pt x="1160" y="18"/>
                  <a:pt x="1161" y="12"/>
                  <a:pt x="1166" y="15"/>
                </a:cubicBezTo>
                <a:cubicBezTo>
                  <a:pt x="1169" y="15"/>
                  <a:pt x="1169" y="9"/>
                  <a:pt x="1171" y="12"/>
                </a:cubicBezTo>
                <a:cubicBezTo>
                  <a:pt x="1173" y="10"/>
                  <a:pt x="1175" y="12"/>
                  <a:pt x="1178" y="11"/>
                </a:cubicBezTo>
                <a:cubicBezTo>
                  <a:pt x="1181" y="14"/>
                  <a:pt x="1182" y="8"/>
                  <a:pt x="1185" y="13"/>
                </a:cubicBezTo>
                <a:cubicBezTo>
                  <a:pt x="1186" y="7"/>
                  <a:pt x="1192" y="12"/>
                  <a:pt x="1193" y="7"/>
                </a:cubicBezTo>
                <a:cubicBezTo>
                  <a:pt x="1198" y="9"/>
                  <a:pt x="1198" y="1"/>
                  <a:pt x="1203" y="5"/>
                </a:cubicBezTo>
                <a:cubicBezTo>
                  <a:pt x="1205" y="1"/>
                  <a:pt x="1211" y="0"/>
                  <a:pt x="1217" y="4"/>
                </a:cubicBezTo>
                <a:cubicBezTo>
                  <a:pt x="1218" y="3"/>
                  <a:pt x="1218" y="3"/>
                  <a:pt x="1218" y="3"/>
                </a:cubicBezTo>
                <a:cubicBezTo>
                  <a:pt x="1218" y="5"/>
                  <a:pt x="1219" y="8"/>
                  <a:pt x="1218" y="7"/>
                </a:cubicBezTo>
                <a:cubicBezTo>
                  <a:pt x="1215" y="12"/>
                  <a:pt x="1223" y="18"/>
                  <a:pt x="1219" y="22"/>
                </a:cubicBezTo>
                <a:cubicBezTo>
                  <a:pt x="1220" y="24"/>
                  <a:pt x="1221" y="25"/>
                  <a:pt x="1221" y="26"/>
                </a:cubicBezTo>
                <a:cubicBezTo>
                  <a:pt x="1212" y="33"/>
                  <a:pt x="1212" y="33"/>
                  <a:pt x="1212" y="33"/>
                </a:cubicBezTo>
                <a:cubicBezTo>
                  <a:pt x="1214" y="37"/>
                  <a:pt x="1219" y="39"/>
                  <a:pt x="1217" y="43"/>
                </a:cubicBezTo>
                <a:cubicBezTo>
                  <a:pt x="1221" y="47"/>
                  <a:pt x="1219" y="51"/>
                  <a:pt x="1219" y="54"/>
                </a:cubicBezTo>
                <a:cubicBezTo>
                  <a:pt x="1218" y="55"/>
                  <a:pt x="1217" y="55"/>
                  <a:pt x="1217" y="57"/>
                </a:cubicBezTo>
                <a:cubicBezTo>
                  <a:pt x="1225" y="67"/>
                  <a:pt x="1216" y="73"/>
                  <a:pt x="1219" y="82"/>
                </a:cubicBezTo>
                <a:cubicBezTo>
                  <a:pt x="1217" y="86"/>
                  <a:pt x="1222" y="86"/>
                  <a:pt x="1220" y="90"/>
                </a:cubicBezTo>
                <a:cubicBezTo>
                  <a:pt x="1219" y="92"/>
                  <a:pt x="1220" y="94"/>
                  <a:pt x="1217" y="93"/>
                </a:cubicBezTo>
                <a:cubicBezTo>
                  <a:pt x="1215" y="98"/>
                  <a:pt x="1215" y="98"/>
                  <a:pt x="1215" y="98"/>
                </a:cubicBezTo>
                <a:cubicBezTo>
                  <a:pt x="1218" y="100"/>
                  <a:pt x="1221" y="103"/>
                  <a:pt x="1224" y="105"/>
                </a:cubicBezTo>
                <a:cubicBezTo>
                  <a:pt x="1229" y="103"/>
                  <a:pt x="1229" y="103"/>
                  <a:pt x="1229" y="103"/>
                </a:cubicBezTo>
                <a:cubicBezTo>
                  <a:pt x="1231" y="105"/>
                  <a:pt x="1235" y="108"/>
                  <a:pt x="1237" y="109"/>
                </a:cubicBezTo>
                <a:cubicBezTo>
                  <a:pt x="1240" y="110"/>
                  <a:pt x="1240" y="114"/>
                  <a:pt x="1240" y="117"/>
                </a:cubicBezTo>
                <a:cubicBezTo>
                  <a:pt x="1238" y="117"/>
                  <a:pt x="1239" y="120"/>
                  <a:pt x="1239" y="122"/>
                </a:cubicBezTo>
                <a:cubicBezTo>
                  <a:pt x="1235" y="121"/>
                  <a:pt x="1234" y="125"/>
                  <a:pt x="1229" y="123"/>
                </a:cubicBezTo>
                <a:cubicBezTo>
                  <a:pt x="1226" y="122"/>
                  <a:pt x="1227" y="119"/>
                  <a:pt x="1224" y="118"/>
                </a:cubicBezTo>
                <a:cubicBezTo>
                  <a:pt x="1222" y="122"/>
                  <a:pt x="1228" y="123"/>
                  <a:pt x="1229" y="127"/>
                </a:cubicBezTo>
                <a:cubicBezTo>
                  <a:pt x="1234" y="129"/>
                  <a:pt x="1232" y="137"/>
                  <a:pt x="1237" y="139"/>
                </a:cubicBezTo>
                <a:cubicBezTo>
                  <a:pt x="1239" y="141"/>
                  <a:pt x="1238" y="143"/>
                  <a:pt x="1237" y="143"/>
                </a:cubicBezTo>
                <a:cubicBezTo>
                  <a:pt x="1233" y="147"/>
                  <a:pt x="1227" y="140"/>
                  <a:pt x="1224" y="144"/>
                </a:cubicBezTo>
                <a:cubicBezTo>
                  <a:pt x="1223" y="144"/>
                  <a:pt x="1220" y="144"/>
                  <a:pt x="1221" y="147"/>
                </a:cubicBezTo>
                <a:cubicBezTo>
                  <a:pt x="1222" y="153"/>
                  <a:pt x="1234" y="152"/>
                  <a:pt x="1228" y="158"/>
                </a:cubicBezTo>
                <a:cubicBezTo>
                  <a:pt x="1229" y="162"/>
                  <a:pt x="1229" y="162"/>
                  <a:pt x="1229" y="162"/>
                </a:cubicBezTo>
                <a:cubicBezTo>
                  <a:pt x="1220" y="168"/>
                  <a:pt x="1220" y="168"/>
                  <a:pt x="1220" y="168"/>
                </a:cubicBezTo>
                <a:cubicBezTo>
                  <a:pt x="1220" y="172"/>
                  <a:pt x="1225" y="171"/>
                  <a:pt x="1226" y="176"/>
                </a:cubicBezTo>
                <a:cubicBezTo>
                  <a:pt x="1227" y="177"/>
                  <a:pt x="1230" y="176"/>
                  <a:pt x="1230" y="179"/>
                </a:cubicBezTo>
                <a:cubicBezTo>
                  <a:pt x="1230" y="181"/>
                  <a:pt x="1229" y="182"/>
                  <a:pt x="1227" y="183"/>
                </a:cubicBezTo>
                <a:cubicBezTo>
                  <a:pt x="1230" y="184"/>
                  <a:pt x="1231" y="186"/>
                  <a:pt x="1232" y="188"/>
                </a:cubicBezTo>
                <a:cubicBezTo>
                  <a:pt x="1230" y="192"/>
                  <a:pt x="1225" y="191"/>
                  <a:pt x="1223" y="195"/>
                </a:cubicBezTo>
                <a:cubicBezTo>
                  <a:pt x="1225" y="195"/>
                  <a:pt x="1226" y="199"/>
                  <a:pt x="1227" y="200"/>
                </a:cubicBezTo>
                <a:cubicBezTo>
                  <a:pt x="1229" y="204"/>
                  <a:pt x="1226" y="204"/>
                  <a:pt x="1226" y="206"/>
                </a:cubicBezTo>
                <a:cubicBezTo>
                  <a:pt x="1221" y="203"/>
                  <a:pt x="1225" y="211"/>
                  <a:pt x="1222" y="211"/>
                </a:cubicBezTo>
                <a:cubicBezTo>
                  <a:pt x="1222" y="213"/>
                  <a:pt x="1221" y="213"/>
                  <a:pt x="1220" y="213"/>
                </a:cubicBezTo>
                <a:cubicBezTo>
                  <a:pt x="1217" y="211"/>
                  <a:pt x="1214" y="209"/>
                  <a:pt x="1213" y="210"/>
                </a:cubicBezTo>
                <a:cubicBezTo>
                  <a:pt x="1211" y="212"/>
                  <a:pt x="1214" y="213"/>
                  <a:pt x="1214" y="214"/>
                </a:cubicBezTo>
                <a:cubicBezTo>
                  <a:pt x="1213" y="218"/>
                  <a:pt x="1211" y="219"/>
                  <a:pt x="1210" y="222"/>
                </a:cubicBezTo>
                <a:cubicBezTo>
                  <a:pt x="1203" y="223"/>
                  <a:pt x="1198" y="225"/>
                  <a:pt x="1194" y="229"/>
                </a:cubicBezTo>
                <a:cubicBezTo>
                  <a:pt x="1188" y="227"/>
                  <a:pt x="1188" y="234"/>
                  <a:pt x="1183" y="231"/>
                </a:cubicBezTo>
                <a:cubicBezTo>
                  <a:pt x="1183" y="233"/>
                  <a:pt x="1182" y="232"/>
                  <a:pt x="1181" y="231"/>
                </a:cubicBezTo>
                <a:cubicBezTo>
                  <a:pt x="1177" y="232"/>
                  <a:pt x="1172" y="235"/>
                  <a:pt x="1167" y="233"/>
                </a:cubicBezTo>
                <a:cubicBezTo>
                  <a:pt x="1166" y="234"/>
                  <a:pt x="1161" y="231"/>
                  <a:pt x="1161" y="234"/>
                </a:cubicBezTo>
                <a:cubicBezTo>
                  <a:pt x="1157" y="231"/>
                  <a:pt x="1155" y="236"/>
                  <a:pt x="1152" y="230"/>
                </a:cubicBezTo>
                <a:cubicBezTo>
                  <a:pt x="1149" y="235"/>
                  <a:pt x="1142" y="231"/>
                  <a:pt x="1138" y="232"/>
                </a:cubicBezTo>
                <a:cubicBezTo>
                  <a:pt x="1138" y="235"/>
                  <a:pt x="1133" y="232"/>
                  <a:pt x="1135" y="236"/>
                </a:cubicBezTo>
                <a:cubicBezTo>
                  <a:pt x="1134" y="235"/>
                  <a:pt x="1132" y="234"/>
                  <a:pt x="1131" y="235"/>
                </a:cubicBezTo>
                <a:cubicBezTo>
                  <a:pt x="1130" y="237"/>
                  <a:pt x="1128" y="237"/>
                  <a:pt x="1127" y="235"/>
                </a:cubicBezTo>
                <a:cubicBezTo>
                  <a:pt x="1125" y="236"/>
                  <a:pt x="1120" y="232"/>
                  <a:pt x="1120" y="238"/>
                </a:cubicBezTo>
                <a:cubicBezTo>
                  <a:pt x="1116" y="233"/>
                  <a:pt x="1116" y="241"/>
                  <a:pt x="1111" y="238"/>
                </a:cubicBezTo>
                <a:cubicBezTo>
                  <a:pt x="1110" y="237"/>
                  <a:pt x="1107" y="234"/>
                  <a:pt x="1106" y="236"/>
                </a:cubicBezTo>
                <a:cubicBezTo>
                  <a:pt x="1103" y="234"/>
                  <a:pt x="1102" y="239"/>
                  <a:pt x="1098" y="235"/>
                </a:cubicBezTo>
                <a:cubicBezTo>
                  <a:pt x="1097" y="237"/>
                  <a:pt x="1097" y="242"/>
                  <a:pt x="1094" y="241"/>
                </a:cubicBezTo>
                <a:cubicBezTo>
                  <a:pt x="1090" y="243"/>
                  <a:pt x="1082" y="234"/>
                  <a:pt x="1080" y="241"/>
                </a:cubicBezTo>
                <a:cubicBezTo>
                  <a:pt x="1077" y="238"/>
                  <a:pt x="1072" y="236"/>
                  <a:pt x="1072" y="240"/>
                </a:cubicBezTo>
                <a:cubicBezTo>
                  <a:pt x="1068" y="238"/>
                  <a:pt x="1066" y="238"/>
                  <a:pt x="1062" y="238"/>
                </a:cubicBezTo>
                <a:cubicBezTo>
                  <a:pt x="1060" y="235"/>
                  <a:pt x="1060" y="238"/>
                  <a:pt x="1057" y="237"/>
                </a:cubicBezTo>
                <a:cubicBezTo>
                  <a:pt x="1056" y="234"/>
                  <a:pt x="1053" y="236"/>
                  <a:pt x="1051" y="234"/>
                </a:cubicBezTo>
                <a:cubicBezTo>
                  <a:pt x="1051" y="235"/>
                  <a:pt x="1051" y="235"/>
                  <a:pt x="1051" y="235"/>
                </a:cubicBezTo>
                <a:cubicBezTo>
                  <a:pt x="1048" y="233"/>
                  <a:pt x="1048" y="236"/>
                  <a:pt x="1046" y="236"/>
                </a:cubicBezTo>
                <a:cubicBezTo>
                  <a:pt x="1042" y="234"/>
                  <a:pt x="1039" y="233"/>
                  <a:pt x="1037" y="236"/>
                </a:cubicBezTo>
                <a:cubicBezTo>
                  <a:pt x="1035" y="235"/>
                  <a:pt x="1035" y="235"/>
                  <a:pt x="1035" y="235"/>
                </a:cubicBezTo>
                <a:cubicBezTo>
                  <a:pt x="1035" y="239"/>
                  <a:pt x="1030" y="235"/>
                  <a:pt x="1029" y="237"/>
                </a:cubicBezTo>
                <a:cubicBezTo>
                  <a:pt x="1026" y="234"/>
                  <a:pt x="1024" y="233"/>
                  <a:pt x="1022" y="235"/>
                </a:cubicBezTo>
                <a:cubicBezTo>
                  <a:pt x="1020" y="239"/>
                  <a:pt x="1013" y="229"/>
                  <a:pt x="1009" y="229"/>
                </a:cubicBezTo>
                <a:cubicBezTo>
                  <a:pt x="1006" y="231"/>
                  <a:pt x="1002" y="230"/>
                  <a:pt x="998" y="228"/>
                </a:cubicBezTo>
                <a:cubicBezTo>
                  <a:pt x="993" y="227"/>
                  <a:pt x="988" y="223"/>
                  <a:pt x="984" y="225"/>
                </a:cubicBezTo>
                <a:cubicBezTo>
                  <a:pt x="983" y="223"/>
                  <a:pt x="981" y="224"/>
                  <a:pt x="980" y="224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8" y="223"/>
                  <a:pt x="976" y="223"/>
                  <a:pt x="974" y="223"/>
                </a:cubicBezTo>
                <a:cubicBezTo>
                  <a:pt x="973" y="223"/>
                  <a:pt x="973" y="223"/>
                  <a:pt x="973" y="223"/>
                </a:cubicBezTo>
                <a:cubicBezTo>
                  <a:pt x="974" y="220"/>
                  <a:pt x="972" y="218"/>
                  <a:pt x="970" y="216"/>
                </a:cubicBezTo>
                <a:cubicBezTo>
                  <a:pt x="972" y="215"/>
                  <a:pt x="974" y="217"/>
                  <a:pt x="975" y="216"/>
                </a:cubicBezTo>
                <a:cubicBezTo>
                  <a:pt x="975" y="220"/>
                  <a:pt x="979" y="218"/>
                  <a:pt x="981" y="221"/>
                </a:cubicBezTo>
                <a:cubicBezTo>
                  <a:pt x="979" y="218"/>
                  <a:pt x="984" y="218"/>
                  <a:pt x="981" y="215"/>
                </a:cubicBezTo>
                <a:cubicBezTo>
                  <a:pt x="975" y="211"/>
                  <a:pt x="972" y="216"/>
                  <a:pt x="966" y="213"/>
                </a:cubicBezTo>
                <a:cubicBezTo>
                  <a:pt x="964" y="209"/>
                  <a:pt x="971" y="211"/>
                  <a:pt x="967" y="207"/>
                </a:cubicBezTo>
                <a:cubicBezTo>
                  <a:pt x="966" y="209"/>
                  <a:pt x="966" y="209"/>
                  <a:pt x="966" y="209"/>
                </a:cubicBezTo>
                <a:cubicBezTo>
                  <a:pt x="965" y="208"/>
                  <a:pt x="965" y="208"/>
                  <a:pt x="964" y="208"/>
                </a:cubicBezTo>
                <a:cubicBezTo>
                  <a:pt x="966" y="212"/>
                  <a:pt x="962" y="211"/>
                  <a:pt x="961" y="213"/>
                </a:cubicBezTo>
                <a:cubicBezTo>
                  <a:pt x="959" y="213"/>
                  <a:pt x="956" y="211"/>
                  <a:pt x="956" y="214"/>
                </a:cubicBezTo>
                <a:cubicBezTo>
                  <a:pt x="959" y="222"/>
                  <a:pt x="959" y="222"/>
                  <a:pt x="959" y="222"/>
                </a:cubicBezTo>
                <a:cubicBezTo>
                  <a:pt x="958" y="222"/>
                  <a:pt x="957" y="221"/>
                  <a:pt x="957" y="221"/>
                </a:cubicBezTo>
                <a:cubicBezTo>
                  <a:pt x="956" y="222"/>
                  <a:pt x="956" y="222"/>
                  <a:pt x="956" y="222"/>
                </a:cubicBezTo>
                <a:cubicBezTo>
                  <a:pt x="960" y="225"/>
                  <a:pt x="959" y="222"/>
                  <a:pt x="962" y="223"/>
                </a:cubicBezTo>
                <a:cubicBezTo>
                  <a:pt x="962" y="225"/>
                  <a:pt x="962" y="225"/>
                  <a:pt x="962" y="225"/>
                </a:cubicBezTo>
                <a:cubicBezTo>
                  <a:pt x="957" y="224"/>
                  <a:pt x="951" y="222"/>
                  <a:pt x="948" y="224"/>
                </a:cubicBezTo>
                <a:cubicBezTo>
                  <a:pt x="942" y="223"/>
                  <a:pt x="939" y="226"/>
                  <a:pt x="934" y="223"/>
                </a:cubicBezTo>
                <a:cubicBezTo>
                  <a:pt x="932" y="225"/>
                  <a:pt x="929" y="223"/>
                  <a:pt x="926" y="222"/>
                </a:cubicBezTo>
                <a:cubicBezTo>
                  <a:pt x="920" y="224"/>
                  <a:pt x="913" y="224"/>
                  <a:pt x="906" y="224"/>
                </a:cubicBezTo>
                <a:cubicBezTo>
                  <a:pt x="903" y="220"/>
                  <a:pt x="899" y="224"/>
                  <a:pt x="896" y="220"/>
                </a:cubicBezTo>
                <a:cubicBezTo>
                  <a:pt x="896" y="218"/>
                  <a:pt x="898" y="220"/>
                  <a:pt x="899" y="220"/>
                </a:cubicBezTo>
                <a:cubicBezTo>
                  <a:pt x="899" y="217"/>
                  <a:pt x="906" y="218"/>
                  <a:pt x="902" y="213"/>
                </a:cubicBezTo>
                <a:cubicBezTo>
                  <a:pt x="899" y="212"/>
                  <a:pt x="897" y="215"/>
                  <a:pt x="893" y="213"/>
                </a:cubicBezTo>
                <a:cubicBezTo>
                  <a:pt x="891" y="209"/>
                  <a:pt x="891" y="209"/>
                  <a:pt x="891" y="209"/>
                </a:cubicBezTo>
                <a:cubicBezTo>
                  <a:pt x="883" y="209"/>
                  <a:pt x="883" y="209"/>
                  <a:pt x="883" y="209"/>
                </a:cubicBezTo>
                <a:cubicBezTo>
                  <a:pt x="884" y="212"/>
                  <a:pt x="884" y="212"/>
                  <a:pt x="884" y="212"/>
                </a:cubicBezTo>
                <a:cubicBezTo>
                  <a:pt x="882" y="211"/>
                  <a:pt x="881" y="211"/>
                  <a:pt x="880" y="212"/>
                </a:cubicBezTo>
                <a:cubicBezTo>
                  <a:pt x="880" y="216"/>
                  <a:pt x="873" y="214"/>
                  <a:pt x="870" y="216"/>
                </a:cubicBezTo>
                <a:cubicBezTo>
                  <a:pt x="875" y="219"/>
                  <a:pt x="878" y="214"/>
                  <a:pt x="883" y="219"/>
                </a:cubicBezTo>
                <a:cubicBezTo>
                  <a:pt x="886" y="220"/>
                  <a:pt x="890" y="221"/>
                  <a:pt x="892" y="222"/>
                </a:cubicBezTo>
                <a:cubicBezTo>
                  <a:pt x="883" y="224"/>
                  <a:pt x="868" y="222"/>
                  <a:pt x="858" y="223"/>
                </a:cubicBezTo>
                <a:cubicBezTo>
                  <a:pt x="856" y="221"/>
                  <a:pt x="856" y="224"/>
                  <a:pt x="853" y="222"/>
                </a:cubicBezTo>
                <a:cubicBezTo>
                  <a:pt x="852" y="223"/>
                  <a:pt x="853" y="225"/>
                  <a:pt x="853" y="226"/>
                </a:cubicBezTo>
                <a:cubicBezTo>
                  <a:pt x="853" y="225"/>
                  <a:pt x="849" y="223"/>
                  <a:pt x="848" y="223"/>
                </a:cubicBezTo>
                <a:cubicBezTo>
                  <a:pt x="848" y="225"/>
                  <a:pt x="846" y="225"/>
                  <a:pt x="845" y="225"/>
                </a:cubicBezTo>
                <a:cubicBezTo>
                  <a:pt x="844" y="224"/>
                  <a:pt x="844" y="222"/>
                  <a:pt x="845" y="222"/>
                </a:cubicBezTo>
                <a:cubicBezTo>
                  <a:pt x="843" y="221"/>
                  <a:pt x="840" y="221"/>
                  <a:pt x="837" y="220"/>
                </a:cubicBezTo>
                <a:cubicBezTo>
                  <a:pt x="837" y="218"/>
                  <a:pt x="839" y="219"/>
                  <a:pt x="838" y="217"/>
                </a:cubicBezTo>
                <a:cubicBezTo>
                  <a:pt x="836" y="219"/>
                  <a:pt x="836" y="215"/>
                  <a:pt x="835" y="215"/>
                </a:cubicBezTo>
                <a:cubicBezTo>
                  <a:pt x="837" y="215"/>
                  <a:pt x="837" y="213"/>
                  <a:pt x="839" y="214"/>
                </a:cubicBezTo>
                <a:cubicBezTo>
                  <a:pt x="840" y="214"/>
                  <a:pt x="841" y="214"/>
                  <a:pt x="841" y="213"/>
                </a:cubicBezTo>
                <a:cubicBezTo>
                  <a:pt x="840" y="211"/>
                  <a:pt x="840" y="211"/>
                  <a:pt x="840" y="211"/>
                </a:cubicBezTo>
                <a:cubicBezTo>
                  <a:pt x="831" y="213"/>
                  <a:pt x="831" y="213"/>
                  <a:pt x="831" y="213"/>
                </a:cubicBezTo>
                <a:cubicBezTo>
                  <a:pt x="832" y="214"/>
                  <a:pt x="834" y="214"/>
                  <a:pt x="834" y="216"/>
                </a:cubicBezTo>
                <a:cubicBezTo>
                  <a:pt x="833" y="219"/>
                  <a:pt x="829" y="215"/>
                  <a:pt x="826" y="216"/>
                </a:cubicBezTo>
                <a:cubicBezTo>
                  <a:pt x="825" y="215"/>
                  <a:pt x="825" y="215"/>
                  <a:pt x="825" y="215"/>
                </a:cubicBezTo>
                <a:cubicBezTo>
                  <a:pt x="827" y="214"/>
                  <a:pt x="830" y="216"/>
                  <a:pt x="830" y="213"/>
                </a:cubicBezTo>
                <a:cubicBezTo>
                  <a:pt x="825" y="210"/>
                  <a:pt x="822" y="207"/>
                  <a:pt x="817" y="208"/>
                </a:cubicBezTo>
                <a:cubicBezTo>
                  <a:pt x="815" y="206"/>
                  <a:pt x="813" y="207"/>
                  <a:pt x="809" y="205"/>
                </a:cubicBezTo>
                <a:cubicBezTo>
                  <a:pt x="806" y="208"/>
                  <a:pt x="801" y="203"/>
                  <a:pt x="797" y="206"/>
                </a:cubicBezTo>
                <a:cubicBezTo>
                  <a:pt x="794" y="205"/>
                  <a:pt x="790" y="205"/>
                  <a:pt x="787" y="206"/>
                </a:cubicBezTo>
                <a:cubicBezTo>
                  <a:pt x="785" y="202"/>
                  <a:pt x="785" y="207"/>
                  <a:pt x="782" y="205"/>
                </a:cubicBezTo>
                <a:cubicBezTo>
                  <a:pt x="782" y="206"/>
                  <a:pt x="782" y="206"/>
                  <a:pt x="782" y="206"/>
                </a:cubicBezTo>
                <a:cubicBezTo>
                  <a:pt x="777" y="202"/>
                  <a:pt x="773" y="204"/>
                  <a:pt x="770" y="205"/>
                </a:cubicBezTo>
                <a:cubicBezTo>
                  <a:pt x="774" y="206"/>
                  <a:pt x="777" y="206"/>
                  <a:pt x="781" y="208"/>
                </a:cubicBezTo>
                <a:cubicBezTo>
                  <a:pt x="775" y="210"/>
                  <a:pt x="768" y="207"/>
                  <a:pt x="764" y="210"/>
                </a:cubicBezTo>
                <a:cubicBezTo>
                  <a:pt x="759" y="206"/>
                  <a:pt x="756" y="210"/>
                  <a:pt x="751" y="208"/>
                </a:cubicBezTo>
                <a:cubicBezTo>
                  <a:pt x="753" y="211"/>
                  <a:pt x="753" y="211"/>
                  <a:pt x="753" y="211"/>
                </a:cubicBezTo>
                <a:cubicBezTo>
                  <a:pt x="751" y="211"/>
                  <a:pt x="751" y="211"/>
                  <a:pt x="751" y="211"/>
                </a:cubicBezTo>
                <a:cubicBezTo>
                  <a:pt x="750" y="209"/>
                  <a:pt x="750" y="209"/>
                  <a:pt x="750" y="209"/>
                </a:cubicBezTo>
                <a:cubicBezTo>
                  <a:pt x="743" y="207"/>
                  <a:pt x="737" y="208"/>
                  <a:pt x="732" y="209"/>
                </a:cubicBezTo>
                <a:cubicBezTo>
                  <a:pt x="732" y="210"/>
                  <a:pt x="735" y="213"/>
                  <a:pt x="734" y="215"/>
                </a:cubicBezTo>
                <a:cubicBezTo>
                  <a:pt x="730" y="211"/>
                  <a:pt x="730" y="211"/>
                  <a:pt x="730" y="211"/>
                </a:cubicBezTo>
                <a:cubicBezTo>
                  <a:pt x="730" y="210"/>
                  <a:pt x="732" y="211"/>
                  <a:pt x="731" y="209"/>
                </a:cubicBezTo>
                <a:cubicBezTo>
                  <a:pt x="728" y="212"/>
                  <a:pt x="722" y="205"/>
                  <a:pt x="718" y="208"/>
                </a:cubicBezTo>
                <a:cubicBezTo>
                  <a:pt x="721" y="211"/>
                  <a:pt x="716" y="210"/>
                  <a:pt x="719" y="213"/>
                </a:cubicBezTo>
                <a:cubicBezTo>
                  <a:pt x="719" y="214"/>
                  <a:pt x="717" y="213"/>
                  <a:pt x="716" y="212"/>
                </a:cubicBezTo>
                <a:cubicBezTo>
                  <a:pt x="716" y="211"/>
                  <a:pt x="716" y="211"/>
                  <a:pt x="716" y="211"/>
                </a:cubicBezTo>
                <a:cubicBezTo>
                  <a:pt x="717" y="211"/>
                  <a:pt x="718" y="212"/>
                  <a:pt x="717" y="211"/>
                </a:cubicBezTo>
                <a:cubicBezTo>
                  <a:pt x="717" y="209"/>
                  <a:pt x="715" y="210"/>
                  <a:pt x="714" y="208"/>
                </a:cubicBezTo>
                <a:cubicBezTo>
                  <a:pt x="714" y="209"/>
                  <a:pt x="712" y="210"/>
                  <a:pt x="710" y="208"/>
                </a:cubicBezTo>
                <a:cubicBezTo>
                  <a:pt x="706" y="209"/>
                  <a:pt x="706" y="209"/>
                  <a:pt x="706" y="209"/>
                </a:cubicBezTo>
                <a:cubicBezTo>
                  <a:pt x="706" y="207"/>
                  <a:pt x="705" y="208"/>
                  <a:pt x="704" y="207"/>
                </a:cubicBezTo>
                <a:cubicBezTo>
                  <a:pt x="703" y="208"/>
                  <a:pt x="703" y="208"/>
                  <a:pt x="703" y="208"/>
                </a:cubicBezTo>
                <a:cubicBezTo>
                  <a:pt x="702" y="206"/>
                  <a:pt x="702" y="206"/>
                  <a:pt x="702" y="206"/>
                </a:cubicBezTo>
                <a:cubicBezTo>
                  <a:pt x="701" y="207"/>
                  <a:pt x="701" y="209"/>
                  <a:pt x="700" y="210"/>
                </a:cubicBezTo>
                <a:cubicBezTo>
                  <a:pt x="699" y="209"/>
                  <a:pt x="701" y="208"/>
                  <a:pt x="700" y="207"/>
                </a:cubicBezTo>
                <a:cubicBezTo>
                  <a:pt x="695" y="208"/>
                  <a:pt x="688" y="207"/>
                  <a:pt x="684" y="210"/>
                </a:cubicBezTo>
                <a:cubicBezTo>
                  <a:pt x="684" y="212"/>
                  <a:pt x="684" y="212"/>
                  <a:pt x="684" y="212"/>
                </a:cubicBezTo>
                <a:cubicBezTo>
                  <a:pt x="684" y="212"/>
                  <a:pt x="683" y="211"/>
                  <a:pt x="683" y="211"/>
                </a:cubicBezTo>
                <a:cubicBezTo>
                  <a:pt x="683" y="212"/>
                  <a:pt x="685" y="215"/>
                  <a:pt x="684" y="216"/>
                </a:cubicBezTo>
                <a:cubicBezTo>
                  <a:pt x="683" y="216"/>
                  <a:pt x="683" y="216"/>
                  <a:pt x="683" y="216"/>
                </a:cubicBezTo>
                <a:cubicBezTo>
                  <a:pt x="683" y="215"/>
                  <a:pt x="682" y="215"/>
                  <a:pt x="682" y="215"/>
                </a:cubicBezTo>
                <a:cubicBezTo>
                  <a:pt x="682" y="213"/>
                  <a:pt x="682" y="213"/>
                  <a:pt x="682" y="213"/>
                </a:cubicBezTo>
                <a:cubicBezTo>
                  <a:pt x="681" y="212"/>
                  <a:pt x="679" y="213"/>
                  <a:pt x="679" y="210"/>
                </a:cubicBezTo>
                <a:cubicBezTo>
                  <a:pt x="680" y="209"/>
                  <a:pt x="678" y="205"/>
                  <a:pt x="681" y="207"/>
                </a:cubicBezTo>
                <a:cubicBezTo>
                  <a:pt x="682" y="206"/>
                  <a:pt x="681" y="203"/>
                  <a:pt x="681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79" y="199"/>
                  <a:pt x="679" y="199"/>
                  <a:pt x="679" y="199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1" y="200"/>
                  <a:pt x="681" y="199"/>
                  <a:pt x="682" y="198"/>
                </a:cubicBezTo>
                <a:cubicBezTo>
                  <a:pt x="678" y="193"/>
                  <a:pt x="678" y="200"/>
                  <a:pt x="675" y="198"/>
                </a:cubicBezTo>
                <a:cubicBezTo>
                  <a:pt x="676" y="202"/>
                  <a:pt x="679" y="200"/>
                  <a:pt x="680" y="203"/>
                </a:cubicBezTo>
                <a:cubicBezTo>
                  <a:pt x="676" y="202"/>
                  <a:pt x="674" y="205"/>
                  <a:pt x="671" y="205"/>
                </a:cubicBezTo>
                <a:cubicBezTo>
                  <a:pt x="673" y="206"/>
                  <a:pt x="677" y="210"/>
                  <a:pt x="678" y="208"/>
                </a:cubicBezTo>
                <a:cubicBezTo>
                  <a:pt x="676" y="210"/>
                  <a:pt x="672" y="207"/>
                  <a:pt x="671" y="210"/>
                </a:cubicBezTo>
                <a:cubicBezTo>
                  <a:pt x="669" y="209"/>
                  <a:pt x="669" y="209"/>
                  <a:pt x="669" y="209"/>
                </a:cubicBezTo>
                <a:cubicBezTo>
                  <a:pt x="671" y="208"/>
                  <a:pt x="668" y="206"/>
                  <a:pt x="667" y="205"/>
                </a:cubicBezTo>
                <a:cubicBezTo>
                  <a:pt x="663" y="205"/>
                  <a:pt x="663" y="205"/>
                  <a:pt x="663" y="205"/>
                </a:cubicBezTo>
                <a:cubicBezTo>
                  <a:pt x="663" y="204"/>
                  <a:pt x="662" y="202"/>
                  <a:pt x="664" y="202"/>
                </a:cubicBezTo>
                <a:cubicBezTo>
                  <a:pt x="662" y="200"/>
                  <a:pt x="660" y="205"/>
                  <a:pt x="658" y="200"/>
                </a:cubicBezTo>
                <a:cubicBezTo>
                  <a:pt x="658" y="200"/>
                  <a:pt x="657" y="199"/>
                  <a:pt x="657" y="199"/>
                </a:cubicBezTo>
                <a:cubicBezTo>
                  <a:pt x="657" y="200"/>
                  <a:pt x="657" y="200"/>
                  <a:pt x="657" y="200"/>
                </a:cubicBezTo>
                <a:cubicBezTo>
                  <a:pt x="656" y="200"/>
                  <a:pt x="658" y="196"/>
                  <a:pt x="654" y="197"/>
                </a:cubicBezTo>
                <a:cubicBezTo>
                  <a:pt x="653" y="197"/>
                  <a:pt x="651" y="197"/>
                  <a:pt x="648" y="194"/>
                </a:cubicBezTo>
                <a:cubicBezTo>
                  <a:pt x="648" y="195"/>
                  <a:pt x="647" y="196"/>
                  <a:pt x="647" y="196"/>
                </a:cubicBezTo>
                <a:cubicBezTo>
                  <a:pt x="645" y="195"/>
                  <a:pt x="646" y="194"/>
                  <a:pt x="645" y="192"/>
                </a:cubicBezTo>
                <a:cubicBezTo>
                  <a:pt x="648" y="186"/>
                  <a:pt x="657" y="194"/>
                  <a:pt x="662" y="189"/>
                </a:cubicBezTo>
                <a:cubicBezTo>
                  <a:pt x="661" y="188"/>
                  <a:pt x="661" y="187"/>
                  <a:pt x="660" y="187"/>
                </a:cubicBezTo>
                <a:cubicBezTo>
                  <a:pt x="658" y="187"/>
                  <a:pt x="657" y="190"/>
                  <a:pt x="656" y="187"/>
                </a:cubicBezTo>
                <a:cubicBezTo>
                  <a:pt x="655" y="187"/>
                  <a:pt x="655" y="188"/>
                  <a:pt x="655" y="188"/>
                </a:cubicBezTo>
                <a:cubicBezTo>
                  <a:pt x="654" y="186"/>
                  <a:pt x="654" y="186"/>
                  <a:pt x="654" y="186"/>
                </a:cubicBezTo>
                <a:cubicBezTo>
                  <a:pt x="657" y="185"/>
                  <a:pt x="661" y="187"/>
                  <a:pt x="662" y="185"/>
                </a:cubicBezTo>
                <a:cubicBezTo>
                  <a:pt x="664" y="186"/>
                  <a:pt x="664" y="186"/>
                  <a:pt x="664" y="186"/>
                </a:cubicBezTo>
                <a:cubicBezTo>
                  <a:pt x="663" y="187"/>
                  <a:pt x="664" y="188"/>
                  <a:pt x="665" y="190"/>
                </a:cubicBezTo>
                <a:cubicBezTo>
                  <a:pt x="665" y="190"/>
                  <a:pt x="665" y="190"/>
                  <a:pt x="665" y="190"/>
                </a:cubicBezTo>
                <a:cubicBezTo>
                  <a:pt x="665" y="188"/>
                  <a:pt x="667" y="189"/>
                  <a:pt x="666" y="186"/>
                </a:cubicBezTo>
                <a:cubicBezTo>
                  <a:pt x="674" y="186"/>
                  <a:pt x="682" y="183"/>
                  <a:pt x="690" y="184"/>
                </a:cubicBezTo>
                <a:cubicBezTo>
                  <a:pt x="692" y="184"/>
                  <a:pt x="695" y="184"/>
                  <a:pt x="697" y="183"/>
                </a:cubicBezTo>
                <a:cubicBezTo>
                  <a:pt x="710" y="182"/>
                  <a:pt x="710" y="182"/>
                  <a:pt x="710" y="182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8"/>
                  <a:pt x="709" y="178"/>
                  <a:pt x="709" y="178"/>
                </a:cubicBezTo>
                <a:cubicBezTo>
                  <a:pt x="709" y="176"/>
                  <a:pt x="707" y="176"/>
                  <a:pt x="706" y="177"/>
                </a:cubicBezTo>
                <a:cubicBezTo>
                  <a:pt x="706" y="181"/>
                  <a:pt x="703" y="180"/>
                  <a:pt x="700" y="181"/>
                </a:cubicBezTo>
                <a:cubicBezTo>
                  <a:pt x="695" y="177"/>
                  <a:pt x="695" y="185"/>
                  <a:pt x="690" y="182"/>
                </a:cubicBezTo>
                <a:cubicBezTo>
                  <a:pt x="688" y="181"/>
                  <a:pt x="687" y="178"/>
                  <a:pt x="684" y="179"/>
                </a:cubicBezTo>
                <a:cubicBezTo>
                  <a:pt x="684" y="180"/>
                  <a:pt x="684" y="180"/>
                  <a:pt x="684" y="180"/>
                </a:cubicBezTo>
                <a:cubicBezTo>
                  <a:pt x="685" y="181"/>
                  <a:pt x="686" y="181"/>
                  <a:pt x="686" y="182"/>
                </a:cubicBezTo>
                <a:cubicBezTo>
                  <a:pt x="683" y="182"/>
                  <a:pt x="681" y="183"/>
                  <a:pt x="678" y="180"/>
                </a:cubicBezTo>
                <a:cubicBezTo>
                  <a:pt x="675" y="186"/>
                  <a:pt x="667" y="181"/>
                  <a:pt x="662" y="184"/>
                </a:cubicBezTo>
                <a:cubicBezTo>
                  <a:pt x="657" y="183"/>
                  <a:pt x="650" y="182"/>
                  <a:pt x="646" y="185"/>
                </a:cubicBezTo>
                <a:cubicBezTo>
                  <a:pt x="647" y="186"/>
                  <a:pt x="649" y="187"/>
                  <a:pt x="650" y="188"/>
                </a:cubicBezTo>
                <a:cubicBezTo>
                  <a:pt x="648" y="189"/>
                  <a:pt x="646" y="187"/>
                  <a:pt x="645" y="187"/>
                </a:cubicBezTo>
                <a:cubicBezTo>
                  <a:pt x="644" y="186"/>
                  <a:pt x="644" y="186"/>
                  <a:pt x="644" y="186"/>
                </a:cubicBezTo>
                <a:cubicBezTo>
                  <a:pt x="644" y="185"/>
                  <a:pt x="646" y="186"/>
                  <a:pt x="646" y="185"/>
                </a:cubicBezTo>
                <a:cubicBezTo>
                  <a:pt x="644" y="183"/>
                  <a:pt x="643" y="184"/>
                  <a:pt x="641" y="184"/>
                </a:cubicBezTo>
                <a:cubicBezTo>
                  <a:pt x="641" y="184"/>
                  <a:pt x="641" y="185"/>
                  <a:pt x="642" y="186"/>
                </a:cubicBezTo>
                <a:cubicBezTo>
                  <a:pt x="643" y="186"/>
                  <a:pt x="643" y="186"/>
                  <a:pt x="643" y="186"/>
                </a:cubicBezTo>
                <a:cubicBezTo>
                  <a:pt x="642" y="188"/>
                  <a:pt x="642" y="188"/>
                  <a:pt x="642" y="188"/>
                </a:cubicBezTo>
                <a:cubicBezTo>
                  <a:pt x="640" y="185"/>
                  <a:pt x="638" y="188"/>
                  <a:pt x="636" y="186"/>
                </a:cubicBezTo>
                <a:cubicBezTo>
                  <a:pt x="636" y="184"/>
                  <a:pt x="636" y="184"/>
                  <a:pt x="636" y="184"/>
                </a:cubicBezTo>
                <a:cubicBezTo>
                  <a:pt x="628" y="180"/>
                  <a:pt x="622" y="182"/>
                  <a:pt x="616" y="182"/>
                </a:cubicBezTo>
                <a:cubicBezTo>
                  <a:pt x="613" y="181"/>
                  <a:pt x="614" y="185"/>
                  <a:pt x="611" y="182"/>
                </a:cubicBezTo>
                <a:cubicBezTo>
                  <a:pt x="605" y="183"/>
                  <a:pt x="600" y="184"/>
                  <a:pt x="593" y="181"/>
                </a:cubicBezTo>
                <a:cubicBezTo>
                  <a:pt x="591" y="179"/>
                  <a:pt x="595" y="174"/>
                  <a:pt x="589" y="174"/>
                </a:cubicBezTo>
                <a:cubicBezTo>
                  <a:pt x="588" y="171"/>
                  <a:pt x="588" y="171"/>
                  <a:pt x="588" y="171"/>
                </a:cubicBezTo>
                <a:cubicBezTo>
                  <a:pt x="593" y="170"/>
                  <a:pt x="599" y="174"/>
                  <a:pt x="603" y="175"/>
                </a:cubicBezTo>
                <a:cubicBezTo>
                  <a:pt x="604" y="174"/>
                  <a:pt x="602" y="172"/>
                  <a:pt x="601" y="171"/>
                </a:cubicBezTo>
                <a:cubicBezTo>
                  <a:pt x="603" y="171"/>
                  <a:pt x="603" y="170"/>
                  <a:pt x="605" y="171"/>
                </a:cubicBezTo>
                <a:cubicBezTo>
                  <a:pt x="606" y="169"/>
                  <a:pt x="606" y="169"/>
                  <a:pt x="606" y="169"/>
                </a:cubicBezTo>
                <a:cubicBezTo>
                  <a:pt x="607" y="170"/>
                  <a:pt x="610" y="174"/>
                  <a:pt x="610" y="171"/>
                </a:cubicBezTo>
                <a:cubicBezTo>
                  <a:pt x="606" y="167"/>
                  <a:pt x="606" y="167"/>
                  <a:pt x="606" y="167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1" y="170"/>
                  <a:pt x="611" y="167"/>
                  <a:pt x="613" y="167"/>
                </a:cubicBezTo>
                <a:cubicBezTo>
                  <a:pt x="616" y="165"/>
                  <a:pt x="622" y="167"/>
                  <a:pt x="625" y="168"/>
                </a:cubicBezTo>
                <a:cubicBezTo>
                  <a:pt x="627" y="168"/>
                  <a:pt x="628" y="167"/>
                  <a:pt x="630" y="169"/>
                </a:cubicBezTo>
                <a:cubicBezTo>
                  <a:pt x="635" y="166"/>
                  <a:pt x="643" y="169"/>
                  <a:pt x="649" y="168"/>
                </a:cubicBezTo>
                <a:cubicBezTo>
                  <a:pt x="648" y="162"/>
                  <a:pt x="657" y="168"/>
                  <a:pt x="658" y="165"/>
                </a:cubicBezTo>
                <a:cubicBezTo>
                  <a:pt x="661" y="166"/>
                  <a:pt x="663" y="166"/>
                  <a:pt x="664" y="162"/>
                </a:cubicBezTo>
                <a:cubicBezTo>
                  <a:pt x="662" y="161"/>
                  <a:pt x="665" y="161"/>
                  <a:pt x="665" y="160"/>
                </a:cubicBezTo>
                <a:cubicBezTo>
                  <a:pt x="662" y="162"/>
                  <a:pt x="659" y="154"/>
                  <a:pt x="658" y="159"/>
                </a:cubicBezTo>
                <a:cubicBezTo>
                  <a:pt x="658" y="160"/>
                  <a:pt x="656" y="156"/>
                  <a:pt x="656" y="159"/>
                </a:cubicBezTo>
                <a:cubicBezTo>
                  <a:pt x="657" y="160"/>
                  <a:pt x="658" y="160"/>
                  <a:pt x="658" y="162"/>
                </a:cubicBezTo>
                <a:cubicBezTo>
                  <a:pt x="656" y="163"/>
                  <a:pt x="655" y="161"/>
                  <a:pt x="652" y="159"/>
                </a:cubicBezTo>
                <a:cubicBezTo>
                  <a:pt x="651" y="160"/>
                  <a:pt x="649" y="159"/>
                  <a:pt x="648" y="160"/>
                </a:cubicBezTo>
                <a:cubicBezTo>
                  <a:pt x="648" y="161"/>
                  <a:pt x="652" y="163"/>
                  <a:pt x="651" y="161"/>
                </a:cubicBezTo>
                <a:cubicBezTo>
                  <a:pt x="652" y="161"/>
                  <a:pt x="652" y="161"/>
                  <a:pt x="652" y="161"/>
                </a:cubicBezTo>
                <a:cubicBezTo>
                  <a:pt x="650" y="163"/>
                  <a:pt x="645" y="165"/>
                  <a:pt x="641" y="162"/>
                </a:cubicBezTo>
                <a:cubicBezTo>
                  <a:pt x="643" y="161"/>
                  <a:pt x="646" y="162"/>
                  <a:pt x="647" y="161"/>
                </a:cubicBezTo>
                <a:cubicBezTo>
                  <a:pt x="646" y="158"/>
                  <a:pt x="644" y="161"/>
                  <a:pt x="643" y="159"/>
                </a:cubicBezTo>
                <a:cubicBezTo>
                  <a:pt x="642" y="161"/>
                  <a:pt x="639" y="160"/>
                  <a:pt x="636" y="159"/>
                </a:cubicBezTo>
                <a:cubicBezTo>
                  <a:pt x="634" y="160"/>
                  <a:pt x="627" y="158"/>
                  <a:pt x="630" y="163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27" y="161"/>
                  <a:pt x="626" y="161"/>
                  <a:pt x="626" y="161"/>
                </a:cubicBezTo>
                <a:cubicBezTo>
                  <a:pt x="625" y="156"/>
                  <a:pt x="621" y="159"/>
                  <a:pt x="618" y="157"/>
                </a:cubicBezTo>
                <a:cubicBezTo>
                  <a:pt x="615" y="158"/>
                  <a:pt x="611" y="158"/>
                  <a:pt x="608" y="157"/>
                </a:cubicBezTo>
                <a:cubicBezTo>
                  <a:pt x="605" y="157"/>
                  <a:pt x="604" y="161"/>
                  <a:pt x="601" y="158"/>
                </a:cubicBezTo>
                <a:cubicBezTo>
                  <a:pt x="598" y="156"/>
                  <a:pt x="596" y="158"/>
                  <a:pt x="594" y="158"/>
                </a:cubicBezTo>
                <a:cubicBezTo>
                  <a:pt x="594" y="159"/>
                  <a:pt x="595" y="159"/>
                  <a:pt x="594" y="160"/>
                </a:cubicBezTo>
                <a:cubicBezTo>
                  <a:pt x="592" y="159"/>
                  <a:pt x="592" y="159"/>
                  <a:pt x="592" y="159"/>
                </a:cubicBezTo>
                <a:cubicBezTo>
                  <a:pt x="588" y="160"/>
                  <a:pt x="580" y="157"/>
                  <a:pt x="575" y="160"/>
                </a:cubicBezTo>
                <a:cubicBezTo>
                  <a:pt x="572" y="157"/>
                  <a:pt x="574" y="161"/>
                  <a:pt x="572" y="160"/>
                </a:cubicBezTo>
                <a:cubicBezTo>
                  <a:pt x="570" y="160"/>
                  <a:pt x="570" y="163"/>
                  <a:pt x="567" y="161"/>
                </a:cubicBezTo>
                <a:cubicBezTo>
                  <a:pt x="560" y="161"/>
                  <a:pt x="560" y="161"/>
                  <a:pt x="560" y="161"/>
                </a:cubicBezTo>
                <a:cubicBezTo>
                  <a:pt x="558" y="158"/>
                  <a:pt x="563" y="162"/>
                  <a:pt x="561" y="159"/>
                </a:cubicBezTo>
                <a:cubicBezTo>
                  <a:pt x="555" y="156"/>
                  <a:pt x="553" y="160"/>
                  <a:pt x="548" y="159"/>
                </a:cubicBezTo>
                <a:cubicBezTo>
                  <a:pt x="551" y="163"/>
                  <a:pt x="554" y="159"/>
                  <a:pt x="557" y="162"/>
                </a:cubicBezTo>
                <a:cubicBezTo>
                  <a:pt x="554" y="165"/>
                  <a:pt x="549" y="162"/>
                  <a:pt x="544" y="164"/>
                </a:cubicBezTo>
                <a:cubicBezTo>
                  <a:pt x="544" y="163"/>
                  <a:pt x="545" y="162"/>
                  <a:pt x="544" y="160"/>
                </a:cubicBezTo>
                <a:cubicBezTo>
                  <a:pt x="541" y="159"/>
                  <a:pt x="539" y="159"/>
                  <a:pt x="537" y="160"/>
                </a:cubicBezTo>
                <a:cubicBezTo>
                  <a:pt x="537" y="160"/>
                  <a:pt x="539" y="162"/>
                  <a:pt x="538" y="162"/>
                </a:cubicBezTo>
                <a:cubicBezTo>
                  <a:pt x="536" y="162"/>
                  <a:pt x="534" y="159"/>
                  <a:pt x="532" y="161"/>
                </a:cubicBezTo>
                <a:cubicBezTo>
                  <a:pt x="533" y="162"/>
                  <a:pt x="533" y="164"/>
                  <a:pt x="535" y="166"/>
                </a:cubicBezTo>
                <a:cubicBezTo>
                  <a:pt x="536" y="166"/>
                  <a:pt x="535" y="166"/>
                  <a:pt x="534" y="166"/>
                </a:cubicBezTo>
                <a:cubicBezTo>
                  <a:pt x="533" y="165"/>
                  <a:pt x="532" y="164"/>
                  <a:pt x="530" y="162"/>
                </a:cubicBezTo>
                <a:cubicBezTo>
                  <a:pt x="529" y="164"/>
                  <a:pt x="531" y="165"/>
                  <a:pt x="532" y="166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30" y="167"/>
                  <a:pt x="529" y="167"/>
                  <a:pt x="529" y="167"/>
                </a:cubicBezTo>
                <a:cubicBezTo>
                  <a:pt x="527" y="165"/>
                  <a:pt x="529" y="164"/>
                  <a:pt x="529" y="162"/>
                </a:cubicBezTo>
                <a:cubicBezTo>
                  <a:pt x="524" y="160"/>
                  <a:pt x="525" y="167"/>
                  <a:pt x="519" y="162"/>
                </a:cubicBezTo>
                <a:cubicBezTo>
                  <a:pt x="518" y="165"/>
                  <a:pt x="512" y="163"/>
                  <a:pt x="511" y="167"/>
                </a:cubicBezTo>
                <a:cubicBezTo>
                  <a:pt x="508" y="168"/>
                  <a:pt x="503" y="164"/>
                  <a:pt x="502" y="168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498" y="173"/>
                  <a:pt x="486" y="164"/>
                  <a:pt x="481" y="167"/>
                </a:cubicBezTo>
                <a:cubicBezTo>
                  <a:pt x="471" y="168"/>
                  <a:pt x="462" y="170"/>
                  <a:pt x="451" y="168"/>
                </a:cubicBezTo>
                <a:cubicBezTo>
                  <a:pt x="449" y="168"/>
                  <a:pt x="449" y="168"/>
                  <a:pt x="449" y="168"/>
                </a:cubicBezTo>
                <a:cubicBezTo>
                  <a:pt x="449" y="167"/>
                  <a:pt x="448" y="167"/>
                  <a:pt x="448" y="167"/>
                </a:cubicBezTo>
                <a:cubicBezTo>
                  <a:pt x="447" y="168"/>
                  <a:pt x="446" y="166"/>
                  <a:pt x="445" y="167"/>
                </a:cubicBezTo>
                <a:cubicBezTo>
                  <a:pt x="446" y="168"/>
                  <a:pt x="446" y="168"/>
                  <a:pt x="446" y="168"/>
                </a:cubicBezTo>
                <a:cubicBezTo>
                  <a:pt x="442" y="169"/>
                  <a:pt x="438" y="167"/>
                  <a:pt x="434" y="169"/>
                </a:cubicBezTo>
                <a:cubicBezTo>
                  <a:pt x="435" y="172"/>
                  <a:pt x="436" y="170"/>
                  <a:pt x="438" y="171"/>
                </a:cubicBezTo>
                <a:cubicBezTo>
                  <a:pt x="438" y="171"/>
                  <a:pt x="439" y="172"/>
                  <a:pt x="440" y="172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442" y="171"/>
                  <a:pt x="441" y="172"/>
                  <a:pt x="443" y="173"/>
                </a:cubicBezTo>
                <a:cubicBezTo>
                  <a:pt x="444" y="172"/>
                  <a:pt x="444" y="172"/>
                  <a:pt x="446" y="172"/>
                </a:cubicBezTo>
                <a:cubicBezTo>
                  <a:pt x="445" y="172"/>
                  <a:pt x="445" y="173"/>
                  <a:pt x="446" y="174"/>
                </a:cubicBezTo>
                <a:cubicBezTo>
                  <a:pt x="450" y="173"/>
                  <a:pt x="450" y="173"/>
                  <a:pt x="450" y="173"/>
                </a:cubicBezTo>
                <a:cubicBezTo>
                  <a:pt x="449" y="172"/>
                  <a:pt x="449" y="172"/>
                  <a:pt x="449" y="172"/>
                </a:cubicBezTo>
                <a:cubicBezTo>
                  <a:pt x="451" y="176"/>
                  <a:pt x="453" y="171"/>
                  <a:pt x="455" y="174"/>
                </a:cubicBezTo>
                <a:cubicBezTo>
                  <a:pt x="458" y="173"/>
                  <a:pt x="463" y="176"/>
                  <a:pt x="463" y="172"/>
                </a:cubicBezTo>
                <a:cubicBezTo>
                  <a:pt x="469" y="174"/>
                  <a:pt x="475" y="175"/>
                  <a:pt x="479" y="173"/>
                </a:cubicBezTo>
                <a:cubicBezTo>
                  <a:pt x="481" y="173"/>
                  <a:pt x="485" y="173"/>
                  <a:pt x="487" y="174"/>
                </a:cubicBezTo>
                <a:cubicBezTo>
                  <a:pt x="493" y="177"/>
                  <a:pt x="498" y="171"/>
                  <a:pt x="504" y="179"/>
                </a:cubicBezTo>
                <a:cubicBezTo>
                  <a:pt x="505" y="180"/>
                  <a:pt x="504" y="177"/>
                  <a:pt x="504" y="177"/>
                </a:cubicBezTo>
                <a:cubicBezTo>
                  <a:pt x="502" y="176"/>
                  <a:pt x="502" y="176"/>
                  <a:pt x="502" y="176"/>
                </a:cubicBezTo>
                <a:cubicBezTo>
                  <a:pt x="501" y="172"/>
                  <a:pt x="506" y="178"/>
                  <a:pt x="505" y="174"/>
                </a:cubicBezTo>
                <a:cubicBezTo>
                  <a:pt x="513" y="178"/>
                  <a:pt x="513" y="178"/>
                  <a:pt x="513" y="178"/>
                </a:cubicBezTo>
                <a:cubicBezTo>
                  <a:pt x="515" y="178"/>
                  <a:pt x="520" y="177"/>
                  <a:pt x="522" y="178"/>
                </a:cubicBezTo>
                <a:cubicBezTo>
                  <a:pt x="524" y="178"/>
                  <a:pt x="525" y="177"/>
                  <a:pt x="524" y="175"/>
                </a:cubicBezTo>
                <a:cubicBezTo>
                  <a:pt x="524" y="175"/>
                  <a:pt x="524" y="175"/>
                  <a:pt x="524" y="175"/>
                </a:cubicBezTo>
                <a:cubicBezTo>
                  <a:pt x="525" y="175"/>
                  <a:pt x="525" y="175"/>
                  <a:pt x="525" y="175"/>
                </a:cubicBezTo>
                <a:cubicBezTo>
                  <a:pt x="529" y="178"/>
                  <a:pt x="523" y="178"/>
                  <a:pt x="526" y="181"/>
                </a:cubicBezTo>
                <a:cubicBezTo>
                  <a:pt x="531" y="183"/>
                  <a:pt x="534" y="179"/>
                  <a:pt x="539" y="183"/>
                </a:cubicBezTo>
                <a:cubicBezTo>
                  <a:pt x="533" y="188"/>
                  <a:pt x="521" y="184"/>
                  <a:pt x="516" y="191"/>
                </a:cubicBezTo>
                <a:cubicBezTo>
                  <a:pt x="513" y="188"/>
                  <a:pt x="513" y="193"/>
                  <a:pt x="510" y="191"/>
                </a:cubicBezTo>
                <a:cubicBezTo>
                  <a:pt x="510" y="192"/>
                  <a:pt x="510" y="192"/>
                  <a:pt x="510" y="192"/>
                </a:cubicBezTo>
                <a:cubicBezTo>
                  <a:pt x="509" y="191"/>
                  <a:pt x="507" y="189"/>
                  <a:pt x="507" y="191"/>
                </a:cubicBezTo>
                <a:cubicBezTo>
                  <a:pt x="506" y="193"/>
                  <a:pt x="503" y="189"/>
                  <a:pt x="503" y="192"/>
                </a:cubicBezTo>
                <a:cubicBezTo>
                  <a:pt x="502" y="192"/>
                  <a:pt x="500" y="191"/>
                  <a:pt x="500" y="192"/>
                </a:cubicBezTo>
                <a:cubicBezTo>
                  <a:pt x="500" y="193"/>
                  <a:pt x="500" y="193"/>
                  <a:pt x="500" y="193"/>
                </a:cubicBezTo>
                <a:cubicBezTo>
                  <a:pt x="511" y="194"/>
                  <a:pt x="511" y="194"/>
                  <a:pt x="511" y="194"/>
                </a:cubicBezTo>
                <a:cubicBezTo>
                  <a:pt x="512" y="193"/>
                  <a:pt x="512" y="193"/>
                  <a:pt x="512" y="193"/>
                </a:cubicBezTo>
                <a:cubicBezTo>
                  <a:pt x="516" y="197"/>
                  <a:pt x="518" y="193"/>
                  <a:pt x="522" y="194"/>
                </a:cubicBezTo>
                <a:cubicBezTo>
                  <a:pt x="533" y="192"/>
                  <a:pt x="543" y="191"/>
                  <a:pt x="556" y="192"/>
                </a:cubicBezTo>
                <a:cubicBezTo>
                  <a:pt x="559" y="189"/>
                  <a:pt x="566" y="190"/>
                  <a:pt x="572" y="191"/>
                </a:cubicBezTo>
                <a:cubicBezTo>
                  <a:pt x="573" y="189"/>
                  <a:pt x="576" y="194"/>
                  <a:pt x="577" y="192"/>
                </a:cubicBezTo>
                <a:cubicBezTo>
                  <a:pt x="581" y="189"/>
                  <a:pt x="584" y="192"/>
                  <a:pt x="589" y="193"/>
                </a:cubicBezTo>
                <a:cubicBezTo>
                  <a:pt x="591" y="192"/>
                  <a:pt x="595" y="191"/>
                  <a:pt x="598" y="192"/>
                </a:cubicBezTo>
                <a:cubicBezTo>
                  <a:pt x="601" y="192"/>
                  <a:pt x="603" y="193"/>
                  <a:pt x="605" y="193"/>
                </a:cubicBezTo>
                <a:cubicBezTo>
                  <a:pt x="606" y="188"/>
                  <a:pt x="611" y="193"/>
                  <a:pt x="615" y="193"/>
                </a:cubicBezTo>
                <a:cubicBezTo>
                  <a:pt x="617" y="194"/>
                  <a:pt x="617" y="194"/>
                  <a:pt x="617" y="194"/>
                </a:cubicBezTo>
                <a:cubicBezTo>
                  <a:pt x="615" y="196"/>
                  <a:pt x="612" y="196"/>
                  <a:pt x="608" y="196"/>
                </a:cubicBezTo>
                <a:cubicBezTo>
                  <a:pt x="607" y="197"/>
                  <a:pt x="609" y="198"/>
                  <a:pt x="608" y="198"/>
                </a:cubicBezTo>
                <a:cubicBezTo>
                  <a:pt x="610" y="201"/>
                  <a:pt x="610" y="197"/>
                  <a:pt x="613" y="200"/>
                </a:cubicBezTo>
                <a:cubicBezTo>
                  <a:pt x="615" y="199"/>
                  <a:pt x="616" y="201"/>
                  <a:pt x="617" y="199"/>
                </a:cubicBezTo>
                <a:cubicBezTo>
                  <a:pt x="618" y="202"/>
                  <a:pt x="616" y="203"/>
                  <a:pt x="615" y="202"/>
                </a:cubicBezTo>
                <a:cubicBezTo>
                  <a:pt x="610" y="198"/>
                  <a:pt x="611" y="205"/>
                  <a:pt x="607" y="202"/>
                </a:cubicBezTo>
                <a:cubicBezTo>
                  <a:pt x="606" y="201"/>
                  <a:pt x="606" y="200"/>
                  <a:pt x="606" y="200"/>
                </a:cubicBezTo>
                <a:cubicBezTo>
                  <a:pt x="600" y="200"/>
                  <a:pt x="600" y="200"/>
                  <a:pt x="600" y="200"/>
                </a:cubicBezTo>
                <a:cubicBezTo>
                  <a:pt x="600" y="201"/>
                  <a:pt x="600" y="201"/>
                  <a:pt x="600" y="202"/>
                </a:cubicBezTo>
                <a:cubicBezTo>
                  <a:pt x="597" y="199"/>
                  <a:pt x="594" y="197"/>
                  <a:pt x="592" y="198"/>
                </a:cubicBezTo>
                <a:cubicBezTo>
                  <a:pt x="589" y="195"/>
                  <a:pt x="588" y="200"/>
                  <a:pt x="584" y="195"/>
                </a:cubicBezTo>
                <a:cubicBezTo>
                  <a:pt x="583" y="197"/>
                  <a:pt x="579" y="198"/>
                  <a:pt x="580" y="201"/>
                </a:cubicBezTo>
                <a:cubicBezTo>
                  <a:pt x="578" y="200"/>
                  <a:pt x="579" y="199"/>
                  <a:pt x="577" y="199"/>
                </a:cubicBezTo>
                <a:cubicBezTo>
                  <a:pt x="576" y="200"/>
                  <a:pt x="576" y="200"/>
                  <a:pt x="576" y="200"/>
                </a:cubicBezTo>
                <a:cubicBezTo>
                  <a:pt x="574" y="198"/>
                  <a:pt x="570" y="199"/>
                  <a:pt x="568" y="199"/>
                </a:cubicBezTo>
                <a:cubicBezTo>
                  <a:pt x="567" y="201"/>
                  <a:pt x="562" y="197"/>
                  <a:pt x="561" y="200"/>
                </a:cubicBezTo>
                <a:cubicBezTo>
                  <a:pt x="564" y="203"/>
                  <a:pt x="568" y="203"/>
                  <a:pt x="571" y="204"/>
                </a:cubicBezTo>
                <a:cubicBezTo>
                  <a:pt x="570" y="201"/>
                  <a:pt x="574" y="205"/>
                  <a:pt x="576" y="205"/>
                </a:cubicBezTo>
                <a:cubicBezTo>
                  <a:pt x="580" y="201"/>
                  <a:pt x="589" y="207"/>
                  <a:pt x="595" y="205"/>
                </a:cubicBezTo>
                <a:cubicBezTo>
                  <a:pt x="597" y="207"/>
                  <a:pt x="600" y="205"/>
                  <a:pt x="602" y="206"/>
                </a:cubicBezTo>
                <a:cubicBezTo>
                  <a:pt x="616" y="209"/>
                  <a:pt x="625" y="204"/>
                  <a:pt x="638" y="207"/>
                </a:cubicBezTo>
                <a:cubicBezTo>
                  <a:pt x="638" y="208"/>
                  <a:pt x="639" y="209"/>
                  <a:pt x="640" y="209"/>
                </a:cubicBezTo>
                <a:cubicBezTo>
                  <a:pt x="641" y="209"/>
                  <a:pt x="641" y="209"/>
                  <a:pt x="641" y="209"/>
                </a:cubicBezTo>
                <a:cubicBezTo>
                  <a:pt x="639" y="207"/>
                  <a:pt x="639" y="205"/>
                  <a:pt x="641" y="205"/>
                </a:cubicBezTo>
                <a:cubicBezTo>
                  <a:pt x="644" y="206"/>
                  <a:pt x="642" y="208"/>
                  <a:pt x="642" y="208"/>
                </a:cubicBezTo>
                <a:cubicBezTo>
                  <a:pt x="646" y="209"/>
                  <a:pt x="646" y="206"/>
                  <a:pt x="649" y="204"/>
                </a:cubicBezTo>
                <a:cubicBezTo>
                  <a:pt x="649" y="204"/>
                  <a:pt x="649" y="204"/>
                  <a:pt x="649" y="204"/>
                </a:cubicBezTo>
                <a:cubicBezTo>
                  <a:pt x="650" y="206"/>
                  <a:pt x="648" y="205"/>
                  <a:pt x="648" y="206"/>
                </a:cubicBezTo>
                <a:cubicBezTo>
                  <a:pt x="650" y="208"/>
                  <a:pt x="650" y="208"/>
                  <a:pt x="650" y="208"/>
                </a:cubicBezTo>
                <a:cubicBezTo>
                  <a:pt x="649" y="211"/>
                  <a:pt x="642" y="207"/>
                  <a:pt x="643" y="211"/>
                </a:cubicBezTo>
                <a:cubicBezTo>
                  <a:pt x="643" y="209"/>
                  <a:pt x="641" y="210"/>
                  <a:pt x="640" y="210"/>
                </a:cubicBezTo>
                <a:cubicBezTo>
                  <a:pt x="640" y="211"/>
                  <a:pt x="641" y="213"/>
                  <a:pt x="640" y="214"/>
                </a:cubicBezTo>
                <a:cubicBezTo>
                  <a:pt x="638" y="211"/>
                  <a:pt x="636" y="213"/>
                  <a:pt x="634" y="211"/>
                </a:cubicBezTo>
                <a:cubicBezTo>
                  <a:pt x="632" y="210"/>
                  <a:pt x="635" y="215"/>
                  <a:pt x="631" y="212"/>
                </a:cubicBezTo>
                <a:cubicBezTo>
                  <a:pt x="631" y="215"/>
                  <a:pt x="628" y="213"/>
                  <a:pt x="627" y="212"/>
                </a:cubicBezTo>
                <a:cubicBezTo>
                  <a:pt x="624" y="212"/>
                  <a:pt x="619" y="212"/>
                  <a:pt x="618" y="213"/>
                </a:cubicBezTo>
                <a:cubicBezTo>
                  <a:pt x="614" y="212"/>
                  <a:pt x="611" y="211"/>
                  <a:pt x="607" y="211"/>
                </a:cubicBezTo>
                <a:cubicBezTo>
                  <a:pt x="602" y="215"/>
                  <a:pt x="593" y="212"/>
                  <a:pt x="586" y="212"/>
                </a:cubicBezTo>
                <a:cubicBezTo>
                  <a:pt x="585" y="214"/>
                  <a:pt x="582" y="212"/>
                  <a:pt x="583" y="216"/>
                </a:cubicBezTo>
                <a:cubicBezTo>
                  <a:pt x="595" y="217"/>
                  <a:pt x="606" y="215"/>
                  <a:pt x="619" y="215"/>
                </a:cubicBezTo>
                <a:cubicBezTo>
                  <a:pt x="621" y="217"/>
                  <a:pt x="622" y="217"/>
                  <a:pt x="623" y="216"/>
                </a:cubicBezTo>
                <a:cubicBezTo>
                  <a:pt x="629" y="216"/>
                  <a:pt x="633" y="215"/>
                  <a:pt x="638" y="215"/>
                </a:cubicBezTo>
                <a:cubicBezTo>
                  <a:pt x="649" y="214"/>
                  <a:pt x="649" y="214"/>
                  <a:pt x="649" y="214"/>
                </a:cubicBezTo>
                <a:cubicBezTo>
                  <a:pt x="650" y="216"/>
                  <a:pt x="647" y="216"/>
                  <a:pt x="646" y="217"/>
                </a:cubicBezTo>
                <a:cubicBezTo>
                  <a:pt x="646" y="215"/>
                  <a:pt x="644" y="216"/>
                  <a:pt x="643" y="216"/>
                </a:cubicBezTo>
                <a:cubicBezTo>
                  <a:pt x="643" y="218"/>
                  <a:pt x="643" y="218"/>
                  <a:pt x="643" y="218"/>
                </a:cubicBezTo>
                <a:cubicBezTo>
                  <a:pt x="638" y="214"/>
                  <a:pt x="639" y="219"/>
                  <a:pt x="636" y="218"/>
                </a:cubicBezTo>
                <a:cubicBezTo>
                  <a:pt x="634" y="220"/>
                  <a:pt x="634" y="220"/>
                  <a:pt x="634" y="220"/>
                </a:cubicBezTo>
                <a:cubicBezTo>
                  <a:pt x="635" y="221"/>
                  <a:pt x="638" y="220"/>
                  <a:pt x="639" y="222"/>
                </a:cubicBezTo>
                <a:cubicBezTo>
                  <a:pt x="642" y="222"/>
                  <a:pt x="642" y="222"/>
                  <a:pt x="642" y="222"/>
                </a:cubicBezTo>
                <a:cubicBezTo>
                  <a:pt x="639" y="223"/>
                  <a:pt x="643" y="226"/>
                  <a:pt x="641" y="227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1" y="228"/>
                  <a:pt x="641" y="228"/>
                  <a:pt x="641" y="228"/>
                </a:cubicBezTo>
                <a:cubicBezTo>
                  <a:pt x="640" y="225"/>
                  <a:pt x="640" y="225"/>
                  <a:pt x="640" y="225"/>
                </a:cubicBezTo>
                <a:cubicBezTo>
                  <a:pt x="640" y="226"/>
                  <a:pt x="640" y="225"/>
                  <a:pt x="640" y="225"/>
                </a:cubicBezTo>
                <a:cubicBezTo>
                  <a:pt x="636" y="220"/>
                  <a:pt x="634" y="226"/>
                  <a:pt x="630" y="224"/>
                </a:cubicBezTo>
                <a:cubicBezTo>
                  <a:pt x="625" y="220"/>
                  <a:pt x="628" y="227"/>
                  <a:pt x="623" y="223"/>
                </a:cubicBezTo>
                <a:cubicBezTo>
                  <a:pt x="623" y="226"/>
                  <a:pt x="619" y="222"/>
                  <a:pt x="620" y="225"/>
                </a:cubicBezTo>
                <a:cubicBezTo>
                  <a:pt x="619" y="224"/>
                  <a:pt x="617" y="224"/>
                  <a:pt x="616" y="224"/>
                </a:cubicBezTo>
                <a:cubicBezTo>
                  <a:pt x="616" y="226"/>
                  <a:pt x="613" y="223"/>
                  <a:pt x="613" y="225"/>
                </a:cubicBezTo>
                <a:cubicBezTo>
                  <a:pt x="607" y="223"/>
                  <a:pt x="603" y="226"/>
                  <a:pt x="598" y="224"/>
                </a:cubicBezTo>
                <a:cubicBezTo>
                  <a:pt x="596" y="226"/>
                  <a:pt x="593" y="224"/>
                  <a:pt x="590" y="225"/>
                </a:cubicBezTo>
                <a:cubicBezTo>
                  <a:pt x="590" y="224"/>
                  <a:pt x="589" y="223"/>
                  <a:pt x="588" y="223"/>
                </a:cubicBezTo>
                <a:cubicBezTo>
                  <a:pt x="588" y="226"/>
                  <a:pt x="583" y="224"/>
                  <a:pt x="583" y="227"/>
                </a:cubicBezTo>
                <a:cubicBezTo>
                  <a:pt x="582" y="227"/>
                  <a:pt x="581" y="227"/>
                  <a:pt x="581" y="227"/>
                </a:cubicBezTo>
                <a:cubicBezTo>
                  <a:pt x="580" y="228"/>
                  <a:pt x="581" y="229"/>
                  <a:pt x="581" y="229"/>
                </a:cubicBezTo>
                <a:cubicBezTo>
                  <a:pt x="582" y="229"/>
                  <a:pt x="582" y="229"/>
                  <a:pt x="582" y="229"/>
                </a:cubicBezTo>
                <a:cubicBezTo>
                  <a:pt x="583" y="232"/>
                  <a:pt x="583" y="232"/>
                  <a:pt x="583" y="232"/>
                </a:cubicBezTo>
                <a:cubicBezTo>
                  <a:pt x="582" y="232"/>
                  <a:pt x="582" y="232"/>
                  <a:pt x="582" y="232"/>
                </a:cubicBezTo>
                <a:cubicBezTo>
                  <a:pt x="582" y="230"/>
                  <a:pt x="582" y="230"/>
                  <a:pt x="582" y="230"/>
                </a:cubicBezTo>
                <a:cubicBezTo>
                  <a:pt x="578" y="230"/>
                  <a:pt x="573" y="229"/>
                  <a:pt x="572" y="231"/>
                </a:cubicBezTo>
                <a:cubicBezTo>
                  <a:pt x="568" y="229"/>
                  <a:pt x="566" y="231"/>
                  <a:pt x="564" y="230"/>
                </a:cubicBezTo>
                <a:cubicBezTo>
                  <a:pt x="559" y="229"/>
                  <a:pt x="555" y="232"/>
                  <a:pt x="550" y="231"/>
                </a:cubicBezTo>
                <a:cubicBezTo>
                  <a:pt x="549" y="235"/>
                  <a:pt x="544" y="229"/>
                  <a:pt x="543" y="232"/>
                </a:cubicBezTo>
                <a:cubicBezTo>
                  <a:pt x="540" y="233"/>
                  <a:pt x="538" y="233"/>
                  <a:pt x="534" y="232"/>
                </a:cubicBezTo>
                <a:cubicBezTo>
                  <a:pt x="534" y="232"/>
                  <a:pt x="534" y="231"/>
                  <a:pt x="533" y="231"/>
                </a:cubicBezTo>
                <a:cubicBezTo>
                  <a:pt x="533" y="234"/>
                  <a:pt x="529" y="231"/>
                  <a:pt x="528" y="233"/>
                </a:cubicBezTo>
                <a:cubicBezTo>
                  <a:pt x="525" y="233"/>
                  <a:pt x="522" y="234"/>
                  <a:pt x="519" y="234"/>
                </a:cubicBezTo>
                <a:cubicBezTo>
                  <a:pt x="517" y="231"/>
                  <a:pt x="519" y="229"/>
                  <a:pt x="522" y="230"/>
                </a:cubicBezTo>
                <a:cubicBezTo>
                  <a:pt x="526" y="230"/>
                  <a:pt x="525" y="228"/>
                  <a:pt x="529" y="228"/>
                </a:cubicBezTo>
                <a:cubicBezTo>
                  <a:pt x="528" y="226"/>
                  <a:pt x="528" y="226"/>
                  <a:pt x="528" y="226"/>
                </a:cubicBezTo>
                <a:cubicBezTo>
                  <a:pt x="530" y="228"/>
                  <a:pt x="530" y="228"/>
                  <a:pt x="530" y="228"/>
                </a:cubicBezTo>
                <a:cubicBezTo>
                  <a:pt x="529" y="220"/>
                  <a:pt x="541" y="231"/>
                  <a:pt x="538" y="224"/>
                </a:cubicBezTo>
                <a:cubicBezTo>
                  <a:pt x="532" y="219"/>
                  <a:pt x="531" y="226"/>
                  <a:pt x="525" y="225"/>
                </a:cubicBezTo>
                <a:cubicBezTo>
                  <a:pt x="525" y="227"/>
                  <a:pt x="524" y="227"/>
                  <a:pt x="522" y="227"/>
                </a:cubicBezTo>
                <a:cubicBezTo>
                  <a:pt x="521" y="224"/>
                  <a:pt x="518" y="224"/>
                  <a:pt x="516" y="222"/>
                </a:cubicBezTo>
                <a:cubicBezTo>
                  <a:pt x="516" y="223"/>
                  <a:pt x="517" y="225"/>
                  <a:pt x="516" y="225"/>
                </a:cubicBezTo>
                <a:cubicBezTo>
                  <a:pt x="516" y="224"/>
                  <a:pt x="515" y="224"/>
                  <a:pt x="515" y="224"/>
                </a:cubicBezTo>
                <a:cubicBezTo>
                  <a:pt x="514" y="225"/>
                  <a:pt x="512" y="224"/>
                  <a:pt x="511" y="223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11" y="224"/>
                  <a:pt x="512" y="225"/>
                  <a:pt x="512" y="225"/>
                </a:cubicBezTo>
                <a:cubicBezTo>
                  <a:pt x="512" y="226"/>
                  <a:pt x="512" y="226"/>
                  <a:pt x="512" y="226"/>
                </a:cubicBezTo>
                <a:cubicBezTo>
                  <a:pt x="511" y="226"/>
                  <a:pt x="510" y="223"/>
                  <a:pt x="508" y="223"/>
                </a:cubicBezTo>
                <a:cubicBezTo>
                  <a:pt x="508" y="220"/>
                  <a:pt x="508" y="220"/>
                  <a:pt x="508" y="220"/>
                </a:cubicBezTo>
                <a:cubicBezTo>
                  <a:pt x="506" y="221"/>
                  <a:pt x="502" y="219"/>
                  <a:pt x="501" y="221"/>
                </a:cubicBezTo>
                <a:cubicBezTo>
                  <a:pt x="499" y="219"/>
                  <a:pt x="499" y="222"/>
                  <a:pt x="497" y="222"/>
                </a:cubicBezTo>
                <a:cubicBezTo>
                  <a:pt x="495" y="224"/>
                  <a:pt x="489" y="219"/>
                  <a:pt x="489" y="224"/>
                </a:cubicBezTo>
                <a:cubicBezTo>
                  <a:pt x="486" y="221"/>
                  <a:pt x="485" y="225"/>
                  <a:pt x="483" y="223"/>
                </a:cubicBezTo>
                <a:cubicBezTo>
                  <a:pt x="478" y="224"/>
                  <a:pt x="470" y="223"/>
                  <a:pt x="468" y="228"/>
                </a:cubicBezTo>
                <a:cubicBezTo>
                  <a:pt x="460" y="230"/>
                  <a:pt x="451" y="232"/>
                  <a:pt x="441" y="228"/>
                </a:cubicBezTo>
                <a:cubicBezTo>
                  <a:pt x="429" y="229"/>
                  <a:pt x="418" y="231"/>
                  <a:pt x="402" y="228"/>
                </a:cubicBezTo>
                <a:cubicBezTo>
                  <a:pt x="401" y="231"/>
                  <a:pt x="396" y="226"/>
                  <a:pt x="394" y="229"/>
                </a:cubicBezTo>
                <a:cubicBezTo>
                  <a:pt x="395" y="232"/>
                  <a:pt x="398" y="233"/>
                  <a:pt x="400" y="234"/>
                </a:cubicBezTo>
                <a:cubicBezTo>
                  <a:pt x="398" y="234"/>
                  <a:pt x="395" y="233"/>
                  <a:pt x="392" y="232"/>
                </a:cubicBezTo>
                <a:cubicBezTo>
                  <a:pt x="389" y="227"/>
                  <a:pt x="383" y="228"/>
                  <a:pt x="379" y="228"/>
                </a:cubicBezTo>
                <a:cubicBezTo>
                  <a:pt x="376" y="230"/>
                  <a:pt x="369" y="230"/>
                  <a:pt x="365" y="231"/>
                </a:cubicBezTo>
                <a:cubicBezTo>
                  <a:pt x="364" y="229"/>
                  <a:pt x="363" y="230"/>
                  <a:pt x="362" y="229"/>
                </a:cubicBezTo>
                <a:cubicBezTo>
                  <a:pt x="361" y="233"/>
                  <a:pt x="356" y="229"/>
                  <a:pt x="357" y="233"/>
                </a:cubicBezTo>
                <a:cubicBezTo>
                  <a:pt x="358" y="234"/>
                  <a:pt x="358" y="234"/>
                  <a:pt x="358" y="234"/>
                </a:cubicBezTo>
                <a:cubicBezTo>
                  <a:pt x="355" y="232"/>
                  <a:pt x="356" y="236"/>
                  <a:pt x="353" y="234"/>
                </a:cubicBezTo>
                <a:cubicBezTo>
                  <a:pt x="353" y="232"/>
                  <a:pt x="353" y="232"/>
                  <a:pt x="353" y="232"/>
                </a:cubicBezTo>
                <a:cubicBezTo>
                  <a:pt x="350" y="233"/>
                  <a:pt x="345" y="230"/>
                  <a:pt x="342" y="233"/>
                </a:cubicBezTo>
                <a:cubicBezTo>
                  <a:pt x="344" y="234"/>
                  <a:pt x="345" y="236"/>
                  <a:pt x="344" y="237"/>
                </a:cubicBezTo>
                <a:cubicBezTo>
                  <a:pt x="342" y="238"/>
                  <a:pt x="342" y="233"/>
                  <a:pt x="339" y="234"/>
                </a:cubicBezTo>
                <a:cubicBezTo>
                  <a:pt x="337" y="235"/>
                  <a:pt x="336" y="234"/>
                  <a:pt x="335" y="236"/>
                </a:cubicBezTo>
                <a:cubicBezTo>
                  <a:pt x="326" y="235"/>
                  <a:pt x="324" y="240"/>
                  <a:pt x="316" y="239"/>
                </a:cubicBezTo>
                <a:cubicBezTo>
                  <a:pt x="314" y="239"/>
                  <a:pt x="313" y="240"/>
                  <a:pt x="310" y="238"/>
                </a:cubicBezTo>
                <a:cubicBezTo>
                  <a:pt x="301" y="241"/>
                  <a:pt x="293" y="238"/>
                  <a:pt x="283" y="239"/>
                </a:cubicBezTo>
                <a:cubicBezTo>
                  <a:pt x="280" y="242"/>
                  <a:pt x="273" y="237"/>
                  <a:pt x="272" y="242"/>
                </a:cubicBezTo>
                <a:cubicBezTo>
                  <a:pt x="269" y="241"/>
                  <a:pt x="267" y="240"/>
                  <a:pt x="265" y="240"/>
                </a:cubicBezTo>
                <a:cubicBezTo>
                  <a:pt x="265" y="243"/>
                  <a:pt x="262" y="241"/>
                  <a:pt x="261" y="241"/>
                </a:cubicBezTo>
                <a:cubicBezTo>
                  <a:pt x="259" y="243"/>
                  <a:pt x="254" y="241"/>
                  <a:pt x="256" y="245"/>
                </a:cubicBezTo>
                <a:cubicBezTo>
                  <a:pt x="255" y="246"/>
                  <a:pt x="255" y="245"/>
                  <a:pt x="254" y="244"/>
                </a:cubicBezTo>
                <a:cubicBezTo>
                  <a:pt x="249" y="244"/>
                  <a:pt x="242" y="240"/>
                  <a:pt x="240" y="244"/>
                </a:cubicBezTo>
                <a:cubicBezTo>
                  <a:pt x="238" y="246"/>
                  <a:pt x="234" y="241"/>
                  <a:pt x="233" y="245"/>
                </a:cubicBezTo>
                <a:cubicBezTo>
                  <a:pt x="232" y="245"/>
                  <a:pt x="231" y="243"/>
                  <a:pt x="230" y="243"/>
                </a:cubicBezTo>
                <a:cubicBezTo>
                  <a:pt x="228" y="244"/>
                  <a:pt x="231" y="248"/>
                  <a:pt x="228" y="247"/>
                </a:cubicBezTo>
                <a:cubicBezTo>
                  <a:pt x="225" y="248"/>
                  <a:pt x="221" y="242"/>
                  <a:pt x="221" y="246"/>
                </a:cubicBezTo>
                <a:cubicBezTo>
                  <a:pt x="219" y="244"/>
                  <a:pt x="219" y="244"/>
                  <a:pt x="219" y="244"/>
                </a:cubicBezTo>
                <a:cubicBezTo>
                  <a:pt x="214" y="244"/>
                  <a:pt x="212" y="249"/>
                  <a:pt x="207" y="244"/>
                </a:cubicBezTo>
                <a:cubicBezTo>
                  <a:pt x="204" y="245"/>
                  <a:pt x="208" y="254"/>
                  <a:pt x="202" y="249"/>
                </a:cubicBezTo>
                <a:cubicBezTo>
                  <a:pt x="200" y="247"/>
                  <a:pt x="199" y="245"/>
                  <a:pt x="197" y="244"/>
                </a:cubicBezTo>
                <a:cubicBezTo>
                  <a:pt x="195" y="246"/>
                  <a:pt x="195" y="248"/>
                  <a:pt x="193" y="248"/>
                </a:cubicBezTo>
                <a:cubicBezTo>
                  <a:pt x="193" y="247"/>
                  <a:pt x="192" y="247"/>
                  <a:pt x="191" y="247"/>
                </a:cubicBezTo>
                <a:cubicBezTo>
                  <a:pt x="191" y="248"/>
                  <a:pt x="191" y="249"/>
                  <a:pt x="192" y="250"/>
                </a:cubicBezTo>
                <a:cubicBezTo>
                  <a:pt x="191" y="250"/>
                  <a:pt x="190" y="250"/>
                  <a:pt x="189" y="249"/>
                </a:cubicBezTo>
                <a:cubicBezTo>
                  <a:pt x="186" y="246"/>
                  <a:pt x="184" y="249"/>
                  <a:pt x="181" y="246"/>
                </a:cubicBezTo>
                <a:cubicBezTo>
                  <a:pt x="176" y="242"/>
                  <a:pt x="181" y="250"/>
                  <a:pt x="176" y="246"/>
                </a:cubicBezTo>
                <a:cubicBezTo>
                  <a:pt x="175" y="247"/>
                  <a:pt x="172" y="247"/>
                  <a:pt x="170" y="245"/>
                </a:cubicBezTo>
                <a:cubicBezTo>
                  <a:pt x="170" y="247"/>
                  <a:pt x="168" y="248"/>
                  <a:pt x="165" y="247"/>
                </a:cubicBezTo>
                <a:cubicBezTo>
                  <a:pt x="164" y="246"/>
                  <a:pt x="164" y="246"/>
                  <a:pt x="164" y="246"/>
                </a:cubicBezTo>
                <a:cubicBezTo>
                  <a:pt x="163" y="247"/>
                  <a:pt x="160" y="245"/>
                  <a:pt x="158" y="247"/>
                </a:cubicBezTo>
                <a:cubicBezTo>
                  <a:pt x="160" y="252"/>
                  <a:pt x="152" y="247"/>
                  <a:pt x="154" y="252"/>
                </a:cubicBezTo>
                <a:cubicBezTo>
                  <a:pt x="152" y="252"/>
                  <a:pt x="152" y="252"/>
                  <a:pt x="152" y="252"/>
                </a:cubicBezTo>
                <a:cubicBezTo>
                  <a:pt x="149" y="250"/>
                  <a:pt x="151" y="247"/>
                  <a:pt x="148" y="246"/>
                </a:cubicBezTo>
                <a:cubicBezTo>
                  <a:pt x="144" y="246"/>
                  <a:pt x="145" y="251"/>
                  <a:pt x="140" y="248"/>
                </a:cubicBezTo>
                <a:cubicBezTo>
                  <a:pt x="136" y="248"/>
                  <a:pt x="135" y="256"/>
                  <a:pt x="130" y="248"/>
                </a:cubicBezTo>
                <a:cubicBezTo>
                  <a:pt x="129" y="249"/>
                  <a:pt x="128" y="251"/>
                  <a:pt x="125" y="249"/>
                </a:cubicBezTo>
                <a:cubicBezTo>
                  <a:pt x="125" y="251"/>
                  <a:pt x="123" y="250"/>
                  <a:pt x="121" y="250"/>
                </a:cubicBezTo>
                <a:cubicBezTo>
                  <a:pt x="121" y="249"/>
                  <a:pt x="120" y="248"/>
                  <a:pt x="119" y="248"/>
                </a:cubicBezTo>
                <a:cubicBezTo>
                  <a:pt x="121" y="251"/>
                  <a:pt x="118" y="251"/>
                  <a:pt x="115" y="251"/>
                </a:cubicBezTo>
                <a:cubicBezTo>
                  <a:pt x="111" y="247"/>
                  <a:pt x="111" y="252"/>
                  <a:pt x="109" y="252"/>
                </a:cubicBezTo>
                <a:cubicBezTo>
                  <a:pt x="107" y="254"/>
                  <a:pt x="101" y="251"/>
                  <a:pt x="102" y="256"/>
                </a:cubicBezTo>
                <a:cubicBezTo>
                  <a:pt x="99" y="251"/>
                  <a:pt x="98" y="254"/>
                  <a:pt x="95" y="254"/>
                </a:cubicBezTo>
                <a:cubicBezTo>
                  <a:pt x="94" y="255"/>
                  <a:pt x="94" y="258"/>
                  <a:pt x="92" y="255"/>
                </a:cubicBezTo>
                <a:cubicBezTo>
                  <a:pt x="92" y="258"/>
                  <a:pt x="88" y="258"/>
                  <a:pt x="89" y="260"/>
                </a:cubicBezTo>
                <a:cubicBezTo>
                  <a:pt x="87" y="261"/>
                  <a:pt x="83" y="261"/>
                  <a:pt x="83" y="264"/>
                </a:cubicBezTo>
                <a:cubicBezTo>
                  <a:pt x="80" y="264"/>
                  <a:pt x="81" y="269"/>
                  <a:pt x="76" y="266"/>
                </a:cubicBezTo>
                <a:cubicBezTo>
                  <a:pt x="73" y="266"/>
                  <a:pt x="72" y="270"/>
                  <a:pt x="68" y="267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2" y="269"/>
                  <a:pt x="59" y="269"/>
                  <a:pt x="55" y="266"/>
                </a:cubicBezTo>
                <a:cubicBezTo>
                  <a:pt x="52" y="269"/>
                  <a:pt x="45" y="263"/>
                  <a:pt x="40" y="263"/>
                </a:cubicBezTo>
                <a:cubicBezTo>
                  <a:pt x="38" y="261"/>
                  <a:pt x="36" y="256"/>
                  <a:pt x="33" y="259"/>
                </a:cubicBezTo>
                <a:cubicBezTo>
                  <a:pt x="32" y="258"/>
                  <a:pt x="34" y="260"/>
                  <a:pt x="33" y="260"/>
                </a:cubicBezTo>
                <a:cubicBezTo>
                  <a:pt x="32" y="261"/>
                  <a:pt x="32" y="261"/>
                  <a:pt x="32" y="261"/>
                </a:cubicBezTo>
                <a:cubicBezTo>
                  <a:pt x="31" y="260"/>
                  <a:pt x="31" y="258"/>
                  <a:pt x="30" y="257"/>
                </a:cubicBezTo>
                <a:cubicBezTo>
                  <a:pt x="31" y="258"/>
                  <a:pt x="31" y="256"/>
                  <a:pt x="32" y="256"/>
                </a:cubicBezTo>
                <a:cubicBezTo>
                  <a:pt x="34" y="256"/>
                  <a:pt x="34" y="255"/>
                  <a:pt x="35" y="254"/>
                </a:cubicBezTo>
                <a:cubicBezTo>
                  <a:pt x="31" y="251"/>
                  <a:pt x="29" y="255"/>
                  <a:pt x="26" y="250"/>
                </a:cubicBezTo>
                <a:cubicBezTo>
                  <a:pt x="27" y="250"/>
                  <a:pt x="29" y="249"/>
                  <a:pt x="29" y="247"/>
                </a:cubicBezTo>
                <a:cubicBezTo>
                  <a:pt x="33" y="248"/>
                  <a:pt x="31" y="243"/>
                  <a:pt x="33" y="241"/>
                </a:cubicBezTo>
                <a:cubicBezTo>
                  <a:pt x="33" y="239"/>
                  <a:pt x="30" y="236"/>
                  <a:pt x="32" y="235"/>
                </a:cubicBezTo>
                <a:cubicBezTo>
                  <a:pt x="32" y="232"/>
                  <a:pt x="33" y="229"/>
                  <a:pt x="33" y="227"/>
                </a:cubicBezTo>
                <a:cubicBezTo>
                  <a:pt x="32" y="222"/>
                  <a:pt x="31" y="219"/>
                  <a:pt x="33" y="215"/>
                </a:cubicBezTo>
                <a:cubicBezTo>
                  <a:pt x="32" y="214"/>
                  <a:pt x="31" y="211"/>
                  <a:pt x="30" y="209"/>
                </a:cubicBezTo>
                <a:cubicBezTo>
                  <a:pt x="34" y="208"/>
                  <a:pt x="27" y="203"/>
                  <a:pt x="26" y="199"/>
                </a:cubicBezTo>
                <a:cubicBezTo>
                  <a:pt x="27" y="195"/>
                  <a:pt x="29" y="189"/>
                  <a:pt x="31" y="185"/>
                </a:cubicBezTo>
                <a:cubicBezTo>
                  <a:pt x="27" y="182"/>
                  <a:pt x="30" y="179"/>
                  <a:pt x="26" y="176"/>
                </a:cubicBezTo>
                <a:cubicBezTo>
                  <a:pt x="23" y="174"/>
                  <a:pt x="22" y="176"/>
                  <a:pt x="20" y="177"/>
                </a:cubicBezTo>
                <a:cubicBezTo>
                  <a:pt x="21" y="178"/>
                  <a:pt x="21" y="179"/>
                  <a:pt x="20" y="180"/>
                </a:cubicBezTo>
                <a:cubicBezTo>
                  <a:pt x="19" y="179"/>
                  <a:pt x="19" y="178"/>
                  <a:pt x="19" y="177"/>
                </a:cubicBezTo>
                <a:cubicBezTo>
                  <a:pt x="17" y="178"/>
                  <a:pt x="15" y="175"/>
                  <a:pt x="13" y="174"/>
                </a:cubicBezTo>
                <a:cubicBezTo>
                  <a:pt x="13" y="171"/>
                  <a:pt x="12" y="167"/>
                  <a:pt x="12" y="164"/>
                </a:cubicBezTo>
                <a:cubicBezTo>
                  <a:pt x="8" y="162"/>
                  <a:pt x="9" y="159"/>
                  <a:pt x="8" y="156"/>
                </a:cubicBezTo>
                <a:cubicBezTo>
                  <a:pt x="8" y="152"/>
                  <a:pt x="11" y="149"/>
                  <a:pt x="7" y="143"/>
                </a:cubicBezTo>
                <a:cubicBezTo>
                  <a:pt x="6" y="140"/>
                  <a:pt x="6" y="136"/>
                  <a:pt x="7" y="134"/>
                </a:cubicBezTo>
                <a:cubicBezTo>
                  <a:pt x="7" y="133"/>
                  <a:pt x="7" y="133"/>
                  <a:pt x="7" y="133"/>
                </a:cubicBezTo>
                <a:cubicBezTo>
                  <a:pt x="8" y="132"/>
                  <a:pt x="10" y="129"/>
                  <a:pt x="13" y="130"/>
                </a:cubicBezTo>
                <a:cubicBezTo>
                  <a:pt x="14" y="130"/>
                  <a:pt x="13" y="128"/>
                  <a:pt x="12" y="128"/>
                </a:cubicBezTo>
                <a:cubicBezTo>
                  <a:pt x="14" y="127"/>
                  <a:pt x="15" y="127"/>
                  <a:pt x="14" y="124"/>
                </a:cubicBezTo>
                <a:cubicBezTo>
                  <a:pt x="13" y="124"/>
                  <a:pt x="13" y="123"/>
                  <a:pt x="12" y="123"/>
                </a:cubicBezTo>
                <a:cubicBezTo>
                  <a:pt x="9" y="123"/>
                  <a:pt x="10" y="127"/>
                  <a:pt x="7" y="127"/>
                </a:cubicBezTo>
                <a:cubicBezTo>
                  <a:pt x="4" y="124"/>
                  <a:pt x="0" y="123"/>
                  <a:pt x="1" y="120"/>
                </a:cubicBezTo>
                <a:cubicBezTo>
                  <a:pt x="3" y="117"/>
                  <a:pt x="3" y="112"/>
                  <a:pt x="5" y="110"/>
                </a:cubicBezTo>
                <a:cubicBezTo>
                  <a:pt x="3" y="107"/>
                  <a:pt x="7" y="109"/>
                  <a:pt x="7" y="107"/>
                </a:cubicBezTo>
                <a:cubicBezTo>
                  <a:pt x="5" y="105"/>
                  <a:pt x="5" y="103"/>
                  <a:pt x="2" y="101"/>
                </a:cubicBezTo>
                <a:cubicBezTo>
                  <a:pt x="0" y="96"/>
                  <a:pt x="4" y="93"/>
                  <a:pt x="6" y="90"/>
                </a:cubicBezTo>
                <a:cubicBezTo>
                  <a:pt x="3" y="84"/>
                  <a:pt x="11" y="83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9" y="76"/>
                  <a:pt x="7" y="72"/>
                  <a:pt x="9" y="72"/>
                </a:cubicBezTo>
                <a:cubicBezTo>
                  <a:pt x="8" y="69"/>
                  <a:pt x="10" y="68"/>
                  <a:pt x="12" y="67"/>
                </a:cubicBezTo>
                <a:cubicBezTo>
                  <a:pt x="12" y="65"/>
                  <a:pt x="13" y="62"/>
                  <a:pt x="13" y="59"/>
                </a:cubicBezTo>
                <a:cubicBezTo>
                  <a:pt x="17" y="58"/>
                  <a:pt x="14" y="52"/>
                  <a:pt x="18" y="52"/>
                </a:cubicBezTo>
                <a:cubicBezTo>
                  <a:pt x="16" y="50"/>
                  <a:pt x="16" y="48"/>
                  <a:pt x="16" y="46"/>
                </a:cubicBezTo>
                <a:cubicBezTo>
                  <a:pt x="17" y="44"/>
                  <a:pt x="18" y="43"/>
                  <a:pt x="20" y="43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1" y="41"/>
                  <a:pt x="21" y="41"/>
                </a:cubicBezTo>
                <a:cubicBezTo>
                  <a:pt x="18" y="36"/>
                  <a:pt x="24" y="37"/>
                  <a:pt x="21" y="33"/>
                </a:cubicBezTo>
                <a:cubicBezTo>
                  <a:pt x="23" y="32"/>
                  <a:pt x="23" y="28"/>
                  <a:pt x="26" y="28"/>
                </a:cubicBezTo>
                <a:cubicBezTo>
                  <a:pt x="22" y="22"/>
                  <a:pt x="14" y="62"/>
                  <a:pt x="12" y="57"/>
                </a:cubicBezTo>
                <a:cubicBezTo>
                  <a:pt x="12" y="56"/>
                  <a:pt x="13" y="55"/>
                  <a:pt x="14" y="54"/>
                </a:cubicBezTo>
                <a:cubicBezTo>
                  <a:pt x="11" y="45"/>
                  <a:pt x="21" y="50"/>
                  <a:pt x="22" y="44"/>
                </a:cubicBezTo>
                <a:cubicBezTo>
                  <a:pt x="26" y="44"/>
                  <a:pt x="29" y="40"/>
                  <a:pt x="33" y="39"/>
                </a:cubicBezTo>
                <a:cubicBezTo>
                  <a:pt x="36" y="41"/>
                  <a:pt x="37" y="38"/>
                  <a:pt x="40" y="39"/>
                </a:cubicBezTo>
                <a:cubicBezTo>
                  <a:pt x="45" y="43"/>
                  <a:pt x="42" y="35"/>
                  <a:pt x="47" y="39"/>
                </a:cubicBezTo>
                <a:cubicBezTo>
                  <a:pt x="49" y="39"/>
                  <a:pt x="47" y="36"/>
                  <a:pt x="50" y="36"/>
                </a:cubicBezTo>
                <a:cubicBezTo>
                  <a:pt x="51" y="37"/>
                  <a:pt x="53" y="38"/>
                  <a:pt x="54" y="39"/>
                </a:cubicBezTo>
                <a:cubicBezTo>
                  <a:pt x="56" y="35"/>
                  <a:pt x="62" y="37"/>
                  <a:pt x="63" y="33"/>
                </a:cubicBezTo>
                <a:cubicBezTo>
                  <a:pt x="62" y="32"/>
                  <a:pt x="62" y="32"/>
                  <a:pt x="62" y="32"/>
                </a:cubicBezTo>
                <a:cubicBezTo>
                  <a:pt x="63" y="31"/>
                  <a:pt x="65" y="31"/>
                  <a:pt x="64" y="30"/>
                </a:cubicBezTo>
                <a:cubicBezTo>
                  <a:pt x="69" y="32"/>
                  <a:pt x="71" y="31"/>
                  <a:pt x="76" y="31"/>
                </a:cubicBezTo>
                <a:cubicBezTo>
                  <a:pt x="78" y="30"/>
                  <a:pt x="77" y="37"/>
                  <a:pt x="78" y="35"/>
                </a:cubicBezTo>
                <a:cubicBezTo>
                  <a:pt x="86" y="40"/>
                  <a:pt x="82" y="30"/>
                  <a:pt x="90" y="33"/>
                </a:cubicBezTo>
                <a:cubicBezTo>
                  <a:pt x="90" y="30"/>
                  <a:pt x="97" y="36"/>
                  <a:pt x="97" y="32"/>
                </a:cubicBezTo>
                <a:cubicBezTo>
                  <a:pt x="100" y="32"/>
                  <a:pt x="104" y="32"/>
                  <a:pt x="106" y="29"/>
                </a:cubicBezTo>
                <a:cubicBezTo>
                  <a:pt x="108" y="30"/>
                  <a:pt x="108" y="27"/>
                  <a:pt x="112" y="29"/>
                </a:cubicBezTo>
                <a:cubicBezTo>
                  <a:pt x="111" y="28"/>
                  <a:pt x="111" y="27"/>
                  <a:pt x="113" y="26"/>
                </a:cubicBezTo>
                <a:cubicBezTo>
                  <a:pt x="115" y="26"/>
                  <a:pt x="117" y="26"/>
                  <a:pt x="119" y="29"/>
                </a:cubicBezTo>
                <a:close/>
              </a:path>
            </a:pathLst>
          </a:custGeom>
          <a:solidFill>
            <a:srgbClr val="E5BE9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6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07" name="content.2.title"/>
          <p:cNvSpPr/>
          <p:nvPr/>
        </p:nvSpPr>
        <p:spPr>
          <a:xfrm>
            <a:off x="368964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环境因素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content.2.content"/>
          <p:cNvSpPr/>
          <p:nvPr/>
        </p:nvSpPr>
        <p:spPr>
          <a:xfrm>
            <a:off x="3666960" y="2944440"/>
            <a:ext cx="206712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周围环境对心理健康有重要影响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0" name="content.3.title"/>
          <p:cNvSpPr/>
          <p:nvPr/>
        </p:nvSpPr>
        <p:spPr>
          <a:xfrm>
            <a:off x="646056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个人经历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1" name="content.3.content"/>
          <p:cNvSpPr/>
          <p:nvPr/>
        </p:nvSpPr>
        <p:spPr>
          <a:xfrm>
            <a:off x="6424200" y="2945160"/>
            <a:ext cx="209592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个人经历会导致不同心理健康状态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3" name="content.4.title"/>
          <p:cNvSpPr/>
          <p:nvPr/>
        </p:nvSpPr>
        <p:spPr>
          <a:xfrm>
            <a:off x="9177480" y="2049840"/>
            <a:ext cx="20685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心理素质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content.4.content"/>
          <p:cNvSpPr/>
          <p:nvPr/>
        </p:nvSpPr>
        <p:spPr>
          <a:xfrm>
            <a:off x="9168120" y="2945160"/>
            <a:ext cx="2076840" cy="31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个人心理素质也会影响心理健康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FFFFFF"/>
              </a:buClr>
              <a:buFont typeface="Wingdings" charset="2"/>
              <a:buChar char=""/>
            </a:pPr>
            <a:r>
              <a:rPr lang="zh-CN" sz="3600" b="1" strike="noStrike" spc="299">
                <a:solidFill>
                  <a:schemeClr val="lt1"/>
                </a:solidFill>
                <a:latin typeface="Arial"/>
                <a:ea typeface="微软雅黑"/>
              </a:rPr>
              <a:t>心理健康的影响因素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217" name="content.1.title"/>
          <p:cNvSpPr/>
          <p:nvPr/>
        </p:nvSpPr>
        <p:spPr>
          <a:xfrm>
            <a:off x="882360" y="2049840"/>
            <a:ext cx="205452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18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遗传因素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content.1.content"/>
          <p:cNvSpPr/>
          <p:nvPr/>
        </p:nvSpPr>
        <p:spPr>
          <a:xfrm>
            <a:off x="872640" y="2944440"/>
            <a:ext cx="2082960" cy="31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400" b="0" strike="noStrike" spc="-1">
                <a:solidFill>
                  <a:schemeClr val="lt1"/>
                </a:solidFill>
                <a:latin typeface="微软雅黑"/>
                <a:ea typeface="微软雅黑"/>
              </a:rPr>
              <a:t>遗传因素会影响个人心理健康状态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https://d.book118.com/576142230012010104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20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心理健康与人际关系</vt:lpstr>
      <vt:lpstr>目录</vt:lpstr>
      <vt:lpstr>第1章 理解心理健康</vt:lpstr>
      <vt:lpstr> </vt:lpstr>
      <vt:lpstr>心理健康的重要性</vt:lpstr>
      <vt:lpstr>心理健康的维护方法</vt:lpstr>
      <vt:lpstr>心理健康与人际关系的关联</vt:lpstr>
      <vt:lpstr>心理健康与人际关系</vt:lpstr>
      <vt:lpstr>第2章 建立健康的人际关系</vt:lpstr>
      <vt:lpstr> </vt:lpstr>
      <vt:lpstr>健康的人际关系对心理健康的影响</vt:lpstr>
      <vt:lpstr>建立健康人际关系的方法</vt:lpstr>
      <vt:lpstr>人际关系中的挑战与解决方法</vt:lpstr>
      <vt:lpstr>结语</vt:lpstr>
      <vt:lpstr>第三章 心理健康的重要性</vt:lpstr>
      <vt:lpstr> </vt:lpstr>
      <vt:lpstr>心理健康与工作表现</vt:lpstr>
      <vt:lpstr>心理健康与人际关系</vt:lpstr>
      <vt:lpstr>心理健康的影响因素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2024-09-29T14:21:25.745</cp:lastPrinted>
  <dcterms:created xsi:type="dcterms:W3CDTF">2024-09-29T06:21:25Z</dcterms:created>
  <dcterms:modified xsi:type="dcterms:W3CDTF">2024-09-29T06:21:30Z</dcterms:modified>
</cp:coreProperties>
</file>