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B98DA-0562-480E-B3DB-69148890B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13D9E-2EFE-46A0-89EF-A6039756C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ECFDC-FF65-4E5F-B119-0D9C2FEEA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6A410-CC0A-430A-A0F8-9669961DE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F03C77-352C-4B7A-A709-D79D9AE1F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2DE23A-C853-4F60-AF45-645865E60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C162A2-B16E-42AC-A4CA-BE5AB3143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6E931-ED67-4BC9-A04F-2BF70DA7F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F2469-E7CA-43FE-97CD-4FA0A51F3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688ED-D2DF-4E95-A329-D1F418051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BAEFA-F85F-45A4-9D03-AEDA80DAB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4311214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急诊科查房背景图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急诊科查房概述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急诊科常见疾病及处理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急诊科查房的难点与挑战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急诊科查房的改进与优化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查房是急诊科日常工作中重要的一环，其目的是为了确保患者得到及时、准确、有效的治疗。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通过查房，医生可以全面了解患者的病情，评估治疗效果，及时调整治疗方案，提高救治成功率。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查房通常由主治医生主导，包括询问病史、体格检查、分析化验检查结果、评估病情等步骤。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查房内容包括了解患者的主诉、现病史、既往史、家族史，检查生命体征、心肺功能、神经系统等，评估患者的病情状况和预后。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查房的流程和内容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在查房过程中，医生应尊重患者的隐私，避免泄露患者个人信息和病情。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尊重患者隐私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医生应具备良好的沟通技巧，与患者及其家属进行有效的交流，以获取准确的信息和建立良好的信任关系。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注意沟通技巧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对于危重患者，医生应重点关注，及时采取救治措施，确保患者的生命安全。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关注危重患者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查房时应遵守医院的规章制度，如消毒隔离制度、无菌操作规程等，以保障医疗安全和质量。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遵守医院规章制度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急诊科常见疾病及处理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86" b="14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962" b="39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常见内科疾病及处理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急性心肌梗死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立即启动急救流程，进行心肺复苏和溶栓治疗。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急性呼吸衰竭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给予紧急吸氧、机械通气等治疗措施。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急性消化道出血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快速补充血容量，止血治疗，必要时手术治疗。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进行伤口止血、清创、固定骨折等初步处理，准备手术治疗。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严重创伤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急性阑尾炎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确诊后立即进行手术切除阑尾。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纠正水电解质紊乱，缓解梗阻症状，必要时手术治疗。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常见外科疾病及处理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保持呼吸道通畅，给予吸氧、降温等处理措施。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897" r="689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750" r="9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5208" b="5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高热惊厥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紧急给予糖皮质激素、抗生素等药物治疗，必要时进行气管插管。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急性喉炎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补充电解质溶液，纠正酸碱平衡紊乱，给予抗生素治疗。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急性肠胃炎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常见儿科疾病及处理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https://d.book118.com/576143112144010045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2024-09-14T12:00:54.888</cp:lastPrinted>
  <dcterms:created xsi:type="dcterms:W3CDTF">2024-09-14T04:00:54Z</dcterms:created>
  <dcterms:modified xsi:type="dcterms:W3CDTF">2024-09-14T04:00:56Z</dcterms:modified>
</cp:coreProperties>
</file>