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D5A9AF-52E9-41FC-8492-25D3C0614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52AAE9-723E-464D-8219-219D0783C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C65AF6-83A0-46A1-84EB-D7BECC88C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A671C4-3BDB-48D9-B311-8A950D7B07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9C7CC4-03F4-4FD7-B9CA-F461665CE6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2182A5-9498-49E9-8C8E-83E6B75B7A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E59E84-90EF-458D-A6FA-82062F6902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10B35-79D9-4B1E-89D1-CF6C88C860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FE7EC0-A182-4D14-8A27-0195399DDA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4E4037-9C60-4212-BF1F-CB3571E97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FD6F24-5A44-4359-8ED2-DDB583C08C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14400314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股票、债券和投资基金课件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股票投资基础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债券投资基础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投资基金基础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股票、债券和投资基金的比较</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投资策略与建议</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股票投资基础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股票是公司发行的一种所有权凭证，代表股东对公司的所有权。根据股东权利的不同，股票可以分为普通股和优先股。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股票是公司发行的一种所有权凭证，代表股东对公司的所有权。持有股票意味着股东享有公司经营的收益和决策权。根据股东权利的不同，股票可以分为普通股和优先股。普通股股东享有公司的经营决策权和投票权，优先股则享有优先的收益权和优先的清算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股票可以通过证券交易所、证券交易系统等平台进行买卖。投资者可以通过证券公司或经纪商进行交易。</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可以通过证券公司或经纪商开设证券账户，通过证券账户进行股票买卖。买卖过程中，投资者需要按照规定的交易规则和流程进行操作，包括下单、成交和结算等环节。证券交易所和证券交易系统是股票买卖的平台，提供了交易撮合、信息披露等功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股票的买卖方式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股票估值是指对股票价值的评估和预测。常见的股票估值方法包括市盈率法、现金流折现法、相对估值法和账面价值法等。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盈率法是根据公司的市盈率指标来评估股票价值的方法。现金流折现法是根据公司未来的自由现金流折现来评估股票价值的方法。相对估值法是根据同类公司的市盈率、市净率等指标来评估股票价值的方法。账面价值法是根据公司的账面价值来评估股票价值的方法。在进行股票估值时，投资者需要综合考虑多种因素，选择合适的方法进行评估。</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股票的估值方法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债券投资基础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债券是发行人为了筹集资金而发行的一种债务凭证，持有人有权按照约定利率和期限获得利息并到期收回本金。</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根据发行主体、期限、利率类型等因素，可以将债券分为国债、企业债、金融债、地方债等不同类型。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收益</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债券的收益主要来源于利息收入，投资者通过持有债券获得固定利息，并在到期时收回本金。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债券的风险主要包括信用风险和利率风险。信用风险指的是债券发行人可能无法按期支付利息或本金，而利率风险则是指市场利率变动对债券价格的影响。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债券的收益与风险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通过证券交易所进行买卖，交易双方通过交易系统进行报价或委托，达成交易。</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通过银行间市场或其他交易平台进行买卖，交易双方直接协商价格并达成交易，无需通过交易所。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债券的买卖方式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场外交易</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场内交易</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https://d.book118.com/576144003142010101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2024-09-26T03:54:56.867</cp:lastPrinted>
  <dcterms:created xsi:type="dcterms:W3CDTF">2024-09-25T19:54:56Z</dcterms:created>
  <dcterms:modified xsi:type="dcterms:W3CDTF">2024-09-25T19:54:58Z</dcterms:modified>
</cp:coreProperties>
</file>