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CE89A-29B6-4204-9D0B-6DA17020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B69C2-34C1-40DF-84FD-E66BC474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A17D0-FD00-4F51-8F80-B8FD14352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F91AC-EC2D-4AC1-AC2A-7433F79D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7D6C5-B9B0-4B82-88E4-5C79F7184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3E0CA0-1B65-4A76-90ED-394C5861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C8D2B-4689-42A5-9258-3F568149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6DCDF-EFD2-4281-B3E9-790D5EE4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9228A-64EA-4919-B3D8-20DFD33C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34D0-21A5-4F84-A804-AB9B3A04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6ADAF-F9A0-4883-9C26-2754A81A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5133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趣多多市场营销分析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营销策略及实施效果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改进建议及未来展望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82" b="189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本分析旨在全面剖析趣多多在市场营销方面的策略、手段及成效，为企业未来的市场活动提供决策依据。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随着零食市场的日益繁荣，趣多多作为其中的一员，面临着激烈的竞争。为了保持和提升市场份额，趣多多需要不断优化其市场营销策略。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425" r="174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涵盖趣多多所处的市场环境、竞争对手情况以及消费者需求等方面的分析。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详细介绍趣多多的产品定位、价格策略、促销手段以及分销渠道等营销要素。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通过销售数据、市场份额、品牌知名度等指标，评估趣多多市场营销活动的实际效果。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基于当前的市场营销状况，为趣多多未来的市场活动提供方向性建议。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33" r="2263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当前国家政策鼓励消费，对食品行业有一定的扶持力度。同时，相关法律法规对食品安全、质量等方面提出了严格要求。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随着国民经济的发展和消费者收入水平的提高，人们对休闲食品的需求不断增加。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现代生活节奏加快，人们越来越注重休闲和娱乐。趣多多作为一种休闲食品，符合现代人的生活方式和消费需求。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随着科技的不断进步，食品生产工艺和设备不断更新换代，为趣多多的生产提供了技术支持。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休闲食品行业正处于快速发展阶段，市场规模不断扩大。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休闲食品行业竞争激烈，市场品牌众多，但领先品牌的市场份额相对稳定。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健康、营养、美味成为休闲食品行业的发展趋势，消费者对产品的品质和口感要求越来越高。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趣多多的主要竞争对手包括其他同类休闲食品品牌，如奥利奥、好丽友等。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竞争对手的产品在口感、品质、包装等方面各有特色，但趣多多以其独特的巧克力饼干口感在市场上占有一定的优势。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竞争对手的产品特点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趣多多在竞争策略上注重产品创新、品牌建设和营销推广，通过不断推出新品、加强品牌宣传和提高市场占有率来应对竞争。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7" b="53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趣多多市场现状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趣多多以其独特的巧克力饼干和多样的口味选择而闻名，其产品特点包括酥脆的饼干体、浓郁的巧克力味以及不时推出的季节限定口味等。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趣多多主要定位于年轻消费群体，特别是学生和年轻白领，他们注重时尚、品质和口感，愿意为高品质的零食买单。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趣多多在饼干市场中占有一定的市场份额，特别是在巧克力饼干细分市场中表现突出，是该领域的知名品牌之一。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趣多多的销售渠道主要包括大型超市、便利店、线上电商平台等，线上线下销售网络覆盖广泛，方便消费者购买。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3923" r="339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市场份额与销售渠道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通过对消费者的调查和分析，发现趣多多在消费者心中具有较高的品牌知名度和美誉度，多数消费者对趣多多的产品表示认可和喜爱。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趣多多的口碑传播主要依靠消费者的口口相传和社交媒体上的分享，优质的产品和服务是口碑传播的基础。同时，趣多多也积极开展线上营销活动，与消费者互动，提高品牌曝光度和口碑效应。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消费者认知与口碑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营销策略及实施效果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趣多多推出多种口味和类型的饼干，满足不同消费者需求。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多样化产品系列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突出趣多多饼干的巧克力豆元素，打造独特的品牌形象。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强调产品特色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定期推出新品，保持消费者对品牌的关注度和新鲜感。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37" r="125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40" b="30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根据市场需求和竞争对手的价格水平，合理制定价格。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通过打折、满减等促销活动，吸引消费者购买。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推出会员制度，为会员提供专享优惠和积分兑换等福利。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https://d.book118.com/576145133220010052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2024-09-19T08:57:02.805</cp:lastPrinted>
  <dcterms:created xsi:type="dcterms:W3CDTF">2024-09-19T00:57:02Z</dcterms:created>
  <dcterms:modified xsi:type="dcterms:W3CDTF">2024-09-19T00:57:05Z</dcterms:modified>
</cp:coreProperties>
</file>