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54EDF-71FB-4B01-936E-06E810FA1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BF661-2F0C-4A9B-BB50-A93B21165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891CC-9FB1-4ACE-B924-43CAEC751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C9EBD-08AC-4024-9B90-F9CEBDAE9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5B21F0-0DA1-4F56-B12B-A7DB181BB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FA2718-9D3C-4B69-BAFC-9BA8FE738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BACA7E-E79E-4E10-8C82-5256C1602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30FE1-82B5-42B0-8EA2-8C1E56A58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0AFE8-71E5-4907-9C77-D4FAAD15A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9F3A0-B32D-4385-B8A5-C1BCFE60B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BF0B1-3DDE-48EE-A4D3-837B87928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45141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新生儿全程指导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保持皮肤清洁干燥，定期洗澡，涂抹润肤露，预防皮肤干燥和尿布疹。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在脐带脱落前，保持脐带干燥清洁，避免触碰水，脱落后可涂抹消毒液预防感染。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定期清洁宝宝的口腔，可用棉签轻轻擦拭牙龈和舌头。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新生儿需要频繁哺乳，按需哺乳有助于满足宝宝生长需求。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按需哺乳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根据母亲和宝宝的实际情况选择母乳或配方奶，确保宝宝获得足够的营养。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母乳或配方奶选择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哺乳时需采用正确的姿势，使宝宝能够含住乳头和大部分乳晕，避免乳头受伤。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正确姿势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喂养指导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557" b="2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睡眠指导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建立规律的睡眠习惯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尽量让宝宝在白天保持清醒，晚上保持安静和黑暗的环境，有助于建立规律的睡眠习惯。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安全睡眠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使用安全婴儿床和床上用品，避免宝宝窒息和意外受伤。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保持适宜的睡眠温度和湿度，避免过热或过冷影响宝宝的睡眠质量。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保持室内空气流通，避免接触感冒患者，注意宝宝的保暖和增减衣物。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感冒预防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注意饮食卫生，避免给宝宝喂食生冷食物，勤洗手，保持餐具清洁。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腹泻预防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847" r="1784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保持宝宝皮肤清洁干燥，避免使用刺激性的洗护用品，及时处理尿布疹、湿疹等皮肤问题。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根据国家免疫规划，按时给宝宝接种各类疫苗，预防常见的儿童传染病。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了解疫苗接种的禁忌症和注意事项，确保宝宝安全接种。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关注疫苗接种后的反应，如有异常及时就医。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关注宝宝的运动和语言能力发展，鼓励宝宝进行适当的锻炼和交流。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提供适宜的环境和刺激，促进宝宝智力和情感的发展。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02" r="150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7010" b="2701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定期测量宝宝的身高、体重、头围等指标，评估宝宝的生长状况。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生长与发育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https://d.book118.com/576145141011010051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2024-09-16T16:51:37.547</cp:lastPrinted>
  <dcterms:created xsi:type="dcterms:W3CDTF">2024-09-16T08:51:37Z</dcterms:created>
  <dcterms:modified xsi:type="dcterms:W3CDTF">2024-09-16T08:51:39Z</dcterms:modified>
</cp:coreProperties>
</file>