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38D55-1FB4-4C3E-81AC-64F407DEA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FB17F-8DD3-4A37-B9B7-E404F26A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BD804-23BC-4BDF-8A25-A978662C1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DEF27-D15A-4D32-AEC9-B5FB2C20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20A93-AD57-4F62-8427-99D5138E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3EDCC-8EF8-4E64-BB84-83A6AB83A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2DD7A-B0AD-401D-8995-9620A9D2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2BFC-0AA0-43C3-B9A6-85794FC1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19FE4-E728-45B1-8A8F-7F4409914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F8DC-8667-4B40-9433-DF0BA50A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6659E-D92B-4B65-A78A-63A3D35B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0124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我爱祖国小学生演讲稿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我与祖国共成长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热爱祖国的表现与行动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祖国需要我们每个人的努力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结尾：让我们共同为祖国的繁荣富强而努力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祖国是我们每个人出生、成长的地方，是我们共同的家园。它拥有广袤的土地、丰富的资源和悠久的历史文化，是我们赖以生存和发展的根基。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祖国不仅是一个地理概念，更是一个民族的象征。它代表着我们的民族精神、文化传承和国家尊严，是我们民族认同感和归属感的源泉。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祖国的概念与意义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祖国是民族的象征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祖国是我们共同的家园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祖国的山河壮丽多彩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我们的祖国拥有众多名山大川，如雄伟的长城、壮丽的黄河、长江等。这些自然景观不仅令人叹为观止，更孕育了中华民族悠久的历史和灿烂的文化。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祖国的文化博大精深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我们的祖国拥有悠久的历史和丰富的文化遗产，如诗词、书法、绘画、音乐等。这些传统文化不仅代表着中华民族的智慧和创造力，也是我们民族精神的体现。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35" r="1883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祖国的山河与文化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新中国成立以来，我们的祖国取得了举世瞩目的成就。在经济、科技、文化等方面都取得了长足的进步和发展，成为世界上具有重要影响力的国家之一。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祖国的成就举世瞩目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展望未来，我们的祖国将继续坚持改革开放，推动经济高质量发展，加强科技创新和人才培养，促进文化繁荣和社会和谐。我们相信，在全体人民的共同努力下，祖国的未来一定会更加美好、更加辉煌！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祖国的未来充满希望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祖国的成就与未来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我与祖国共成长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我有一个幸福的家庭，父母的爱如同祖国的阳光，温暖而照耀着我。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家庭的温暖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家庭的教诲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家庭的见证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7" r="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家人从小教导我热爱祖国，传承中华优秀传统文化，让我深知身为中国人的骄傲和自豪。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随着祖国的繁荣发展，家庭生活水平不断提高，我们共同见证了祖国的辉煌成就。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我的家庭与祖国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我的学习与祖国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学习的环境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在学校里，我接受着全面的教育，祖国的繁荣为我提供了优越的学习条件。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学习的内容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通过学习历史，我了解到祖国的悠久历史和灿烂文化；通过学习科学，我领略到祖国的科技实力和创新精神。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学习的目标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我立志努力学习，将来为祖国的建设贡献自己的力量，让祖国更加繁荣昌盛。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梦想的动力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祖国的期望和鼓励让我勇往直前，为实现梦想而努力奋斗。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梦想的翅膀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我有一个美好的梦想，那就是成为一名优秀的科学家，为祖国的科技进步贡献智慧。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梦想的归宿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我知道，无论我走到哪里，祖国都是我永远的归宿。我将带着对祖国的热爱和感激，为实现中华民族伟大复兴的中国梦贡献自己的一份力量。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500" r="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我的梦想与祖国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热爱祖国的表现与行动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https://d.book118.com/576150124233010054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2024-09-22T06:14:30.142</cp:lastPrinted>
  <dcterms:created xsi:type="dcterms:W3CDTF">2024-09-21T22:14:30Z</dcterms:created>
  <dcterms:modified xsi:type="dcterms:W3CDTF">2024-09-21T22:14:32Z</dcterms:modified>
</cp:coreProperties>
</file>