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A53953-0EB0-4F07-ADF8-8EF700779F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DDF48F-F538-428D-8B04-EAB8C3958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16102B-E1F7-4E55-A997-7E657FB0B1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8DD892-319F-4B12-A7E9-68089BDDC2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4175CE-7724-4C05-954B-9EE42E3A7F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852072-DCF4-4C30-B2B2-9E085C7831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7592AE-5C0F-4BB7-9F20-E9EAFA7334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2E513E-43DC-4C16-8672-17DDC8B2EB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4BF2BE-F791-4A2B-BAC4-AEDFDBFBC7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B51415-269C-4E19-AFA2-0F967840F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08516C-CDB9-4494-9E9C-F23E3D1302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15022402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金属行业2024年市场发展与制度改革展望</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金属行业市场现状</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2024年金属行业市场发展趋势预测</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金属行业制度改革现状与挑战</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2024年金属行业制度改革展望</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金属行业市场发展与制度改革的互动关系</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全球经济复苏与金属需求增长</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随着全球经济的逐步复苏，基础设施建设、制造业、能源等领域对金属的需求持续增长，推动金属行业市场不断扩大。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技术创新与产业升级</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近年来，金属行业在技术创新和产业升级方面取得显著进展，如智能制造、绿色冶炼等技术的广泛应用，为行业高质量发展提供了有力支撑。</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国内外政策环境与市场变化</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全球范围内，各国政府纷纷出台相关政策措施，推动金属行业绿色低碳转型和可持续发展。同时，国际市场波动、贸易保护主义抬头等因素也对金属行业市场产生深远影响。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报告目的</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本报告旨在深入分析2024年金属行业的发展趋势、市场变化及制度改革方向，为金属企业和相关政府部门提供决策参考。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报告范围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本报告涵盖金属行业的多个领域，包括钢铁、有色金属、稀有金属等。同时，报告将从全球和国内两个层面对金属行业市场进行深入剖析，重点关注政策环境、技术创新、市场需求等方面的变化。</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金属行业市场现状</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金属行业市场规模庞大，涉及多个领域，如钢铁、有色金属、稀有金属等。随着全球经济的发展和工业化进程的加速，金属行业市场规模不断扩大。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近年来，金属行业市场增长率保持稳定，但受到全球经济波动、贸易保护主义等因素的影响，未来增长率可能会有所放缓。</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金属行业竞争激烈，国内外众多企业参与其中，包括大型跨国公司和本土企业。这些企业在技术、品牌、渠道等方面展开竞争。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竞争企业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少数大型企业占据金属行业市场份额的较大比例，但众多中小企业也在积极寻求发展机会，市场竞争呈现多元化格局。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市场份额</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市场竞争格局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alphaModFix/>
          </a:blip>
          <a:srcRect l="13208" r="13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价格敏感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金属产品价格波动较大，消费者对价格较为敏感，价格合理的产品更容易受到消费者的青睐。</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个性化需求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消费者对金属产品的需求日益多样化，对产品的个性化、定制化要求越来越高。</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品质要求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消费者对金属产品的品质要求不断提高，包括产品的耐用性、安全性、环保性等方面。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2024年金属行业市场发展趋势预测</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随着全球经济复苏和新兴市场的崛起，金属行业市场规模将持续扩大，特别是在建筑、交通、电子、航空航天等领域的需求增长将推动金属行业市场的进一步发展。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增长率保持平稳</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预计未来几年金属行业市场增长率将保持平稳，但不同金属品种的增长率可能存在差异，如钢铁、铝、铜等常见金属的增长率可能较为稳定，而一些新兴金属如锂、钴等则可能出现高增长。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市场规模持续扩大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市场规模及增长预测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随着市场竞争的加剧和环保要求的提高，金属行业将出现更多的兼并重组和产能整合，行业集中度将进一步提高，优势企业的市场份额将不断扩大。</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随着科技进步和消费者需求的多样化，金属行业的产品结构将越来越多样化，高性能、高附加值的产品将受到更多关注，如高强度钢、铝合金、钛合金等。</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行业集中度提高</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产品结构多样化</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市场结构变化趋势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新兴市场机会</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新兴市场如印度、东南亚、非洲等地的经济发展和基础设施建设将为金属行业带来新的市场机会，特别是在钢铁、铝、锌等领域的需求增长将较为明显。</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挑战与风险</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兴市场的开拓也面临着诸多挑战和风险，如政治不稳定、汇率波动、贸易保护主义等可能对金属行业的出口和市场拓展造成不利影响。同时，新兴市场的环保要求和劳动力成本上升也将对金属行业的生产和经营带来压力。</a:t>
            </a:r>
          </a:p>
        </p:txBody>
      </p:sp>
      <p:sp>
        <p:nvSpPr>
          <p:cNvPr id="14" name="AutoShape 14"/>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新兴市场机会与挑战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金属行业制度改革现状与挑战</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https://d.book118.com/576150224024010035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2024-09-04T18:31:55.105</cp:lastPrinted>
  <dcterms:created xsi:type="dcterms:W3CDTF">2024-09-04T10:31:55Z</dcterms:created>
  <dcterms:modified xsi:type="dcterms:W3CDTF">2024-09-04T10:31:57Z</dcterms:modified>
</cp:coreProperties>
</file>