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AD279D-CC44-4DD8-9DBC-AFEA1F7D3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869369-8063-4078-B2BC-8B056C7C4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B92439-AED6-4193-AAE0-32F3F6F5B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6EF659-CD79-4B34-86C0-239718D465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053DDD-F017-4DCD-8915-5015013234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787C58-F6AD-4EFE-94E7-87F82C30EA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13C3BA-649D-4EE2-8EF6-A4B59D4232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A4E3B3-B823-4FD4-8795-CF45B65C9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27DB7F-D78B-4C45-B34E-C0A7AA38C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84D1FB-FB25-4DA0-8C8F-7514A95E2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EDC716-8114-4E95-99FB-449301FC5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15123514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22709" y="922364"/>
            <a:ext cx="6634886" cy="19457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帕金森病患者跌倒的预防</a:t>
            </a:r>
            <a:r>
              <a:rPr lang="en-US" altLang="zh-CN" sz="5175" b="1"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PPT</a:t>
            </a:r>
            <a:endParaRPr lang="en-US" sz="5175" b="1">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endParaRPr>
          </a:p>
        </p:txBody>
      </p:sp>
      <p:sp>
        <p:nvSpPr>
          <p:cNvPr id="3" name="TextBox 3"/>
          <p:cNvSpPr txBox="1"/>
          <p:nvPr/>
        </p:nvSpPr>
        <p:spPr>
          <a:xfrm>
            <a:off x="1022709" y="4939625"/>
            <a:ext cx="6964070" cy="45768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err="1">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汇报人</a:t>
            </a:r>
            <a:r>
              <a:rPr lang="en-US" sz="2025"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a:t>
            </a:r>
            <a:r>
              <a:rPr lang="en-US" altLang="zh-CN" sz="2025" err="1"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XXX</a:t>
            </a:r>
            <a:endParaRPr lang="en-US" sz="2025">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endParaRPr>
          </a:p>
        </p:txBody>
      </p:sp>
      <p:sp>
        <p:nvSpPr>
          <p:cNvPr id="4" name="TextBox 4"/>
          <p:cNvSpPr txBox="1"/>
          <p:nvPr/>
        </p:nvSpPr>
        <p:spPr>
          <a:xfrm>
            <a:off x="1022709" y="5440641"/>
            <a:ext cx="6964070" cy="45768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a:t>
            </a:r>
            <a:r>
              <a:rPr lang="en-US"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a:t>
            </a:r>
            <a:r>
              <a:rPr lang="en-US" altLang="zh-CN"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a:t>
            </a:r>
            <a:r>
              <a:rPr lang="en-US"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a:t>
            </a:r>
            <a:r>
              <a:rPr lang="en-US" altLang="zh-CN" sz="2025" smtClean="0">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rPr>
              <a:t>XX</a:t>
            </a:r>
            <a:endParaRPr lang="en-US" sz="2025">
              <a:solidFill>
                <a:srgbClr val="FFFFFF">
                  <a:alpha val="100000"/>
                </a:srgbClr>
              </a:solidFill>
              <a:effectLst>
                <a:outerShdw blurRad="38100" dist="38100" dir="2700000" algn="tl">
                  <a:srgbClr val="000000">
                    <a:alpha val="43137"/>
                  </a:srgbClr>
                </a:outerShdw>
              </a:effectLst>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帕金森病概述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帕金森病概述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帕金森病患者跌倒的风险因素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预防帕金森病患者跌倒的策略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患者和家属的自我管理和教育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与医疗团队的沟通和合作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帕金森病概述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评估和诊断</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诊断可能导致跌倒的潜在疾病或状况。</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对患者进行全面的评估，识别跌倒风险因素。</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调整抗帕金森病药物的剂量或类型，以减轻运动障碍和平衡问题。</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避免使用某些可能导致直立性低血压或晕厥的药物。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药物治疗和管理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进行平衡训练和有氧运动，增强肌肉力量、灵活性和平衡感。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使用助行器、矫形器或其他辅助设备，以增加稳定性和减少跌倒风险。</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物理治疗和康复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家居环境进行安全改造，如防滑地板、低照明、避免杂乱等。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穿着合适的鞋子和衣物，保持身体温暖，避免在不稳定的地面上行走。</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环境和生活方式调整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帕金森病患者跌倒的风险因素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帕金森病患者的运动障碍表现为肌肉僵硬、震颤和动作迟缓，这些症状可能导致患者失去平衡或无法有效地进行步态调整，从而增加跌倒的风险。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帕金森病患者的运动障碍是由大脑神经元死亡引起的，这些神经元负责产生一种名为多巴胺的神经递质，该递质对控制肌肉运动至关重要。随着疾病的进展，多巴胺水平逐渐降低，导致肌肉运动控制能力下降，增加了跌倒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运动障碍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帕金森病患者的平衡能力受到严重影响，由于肌肉力量和协调性的下降，患者难以维持稳定的姿势和平衡，增加了跌倒的可能性。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平衡能力的丧失是帕金森病患者常见的症状之一。由于肌肉张力的异常和姿势控制的困难，患者在进行日常活动时容易失去平衡，从而增加跌倒的风险。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帕金森病患者可能会出现视力问题，如视野缩小、对比度感知障碍和眼球运动困难等，这些问题可能影响患者的空间感知和障碍物识别能力，从而增加跌倒的风险。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帕金森病患者的视力问题可能与疾病对视觉皮层和相关神经通路的损害有关。这些视力问题可能导致患者在行走时难以识别障碍物或判断距离，从而增加跌倒的风险。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视力问题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帕金森病患者可能会出现认知障碍，如注意力不集中、记忆力减退和判断力下降等，这些问题可能影响患者的空间认知和决策能力，从而增加跌倒的风险。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认知障碍是帕金森病患者的常见症状之一，可能与大脑神经元的死亡和神经递质失衡有关。这些认知问题可能导致患者在行走时无法正确判断环境或做出适当的反应，从而增加跌倒的风险。</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认知障碍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帕金森病患者可能需要长期服用药物来控制症状，但某些药物可能产生副作用，如体位性低血压、幻觉和步态障碍等，这些副作用可能增加跌倒的风险。</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帕金森病患者服用的药物如左旋多巴和抗胆碱能药物等可能产生一系列副作用。例如，左旋多巴可能导致步态障碍和体位性低血压，抗胆碱能药物可能导致幻觉和认知障碍，这些副作用都可能增加跌倒的风险。</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药物副作用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预防帕金森病患者跌倒的策略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通过一系列平衡训练，如单脚站立、闭眼站立等，增强患者的平衡感和稳定性。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平衡训练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力量训练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步态训练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25" b="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针对下肢肌肉群进行力量训练，提高腿部和臀部肌肉的力量，有助于减轻步态不稳和关节僵硬。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指导患者正确的行走姿势和步态，纠正异常步态，减少跌倒的风险。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物理治疗和康复训练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https://d.book118.com/576151235140010054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2024-09-21T18:40:05.180</cp:lastPrinted>
  <dcterms:created xsi:type="dcterms:W3CDTF">2024-09-21T10:40:05Z</dcterms:created>
  <dcterms:modified xsi:type="dcterms:W3CDTF">2024-09-21T10:40:07Z</dcterms:modified>
</cp:coreProperties>
</file>