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C79E734-AA1B-4D9E-A4EA-AAD6F57639C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2EC49-0486-4B80-9DB5-E5E72985A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62053-1E44-4927-9713-E631137A9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6BF74-F037-4B36-96D2-8424CFF3B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24B3F-CD2C-4D93-A74C-C2D595C69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F40EAA-ED62-4AB0-AC98-FE87E2D94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85E5C-3864-49AE-A03B-A9A2BF3DC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D3ACE7-462F-4159-8BA1-F826F6294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E7EDE-58BE-4F98-BD52-13B545D50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E4F98-B93C-4CF6-9885-C307F6A04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7EA48-CD16-4023-9A91-6402E815F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3FFFA-8E5F-4037-8748-99CAAA615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66D5EC4-1AC0-449E-A0B0-A7E625A8F0C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8A1D970-0E7A-4A96-AF99-4519B7C729F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51243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中医肺癌教学查房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中医治疗肺癌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临床案例分享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肺癌中医护理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食疗养生与预防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肺癌概述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肺癌是全球范围内最常见的恶性肿瘤之一，同时也是导致死亡的主要原因之一。中医学认为肺癌是气机郁滞，痰浊结聚所致，需从整体调理治疗。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中医诊断方法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望、闻、问、切等方法诊断肺癌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辨证施治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肺癌症状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咳嗽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咳痰、呼吸困难、胸痛等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肺癌防治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肺癌的预防包括避免吸烟、减少接触有害气体、保持良好的生活习惯等。中医强调调理气血，增强体质，提高免疫力，预防肺癌发生。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中医治疗肺癌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中医药治疗原理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中医治疗肺癌注重整体观念，通过调理气血、疏通经络，增强机体免疫力，改善患者症状。除药物治疗外，针灸、艾灸、中药熏洗等方法也常用于辅助治疗。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中医治疗肺癌综合运用药物治疗、针灸、艾灸等疗法，重视调理气血、强身健体，同时注重心理疏导，全面提升患者的免疫力和生活质量。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0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临床案例分享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病例</a:t>
            </a: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：</a:t>
            </a: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XXX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病史：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岁男性，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年前确诊患肺癌，接受中医治疗疗效显著。治疗过程和药方：详细描述使用的中药配方和治疗方法。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4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康复过程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分享康复期间的中医调理方案和注意事项。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介绍如针灸、药膳、推拿等治疗手段。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0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病例</a:t>
            </a: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：</a:t>
            </a: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XXX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4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病史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XX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岁男性，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XX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年前术后治疗肺癌，中医康复护理效果良好。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7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https://d.book118.com/576151243040010103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中医肺癌教学查房</vt:lpstr>
      <vt:lpstr>目录</vt:lpstr>
      <vt:lpstr>第一章 简介</vt:lpstr>
      <vt:lpstr>肺癌概述</vt:lpstr>
      <vt:lpstr>肺癌症状</vt:lpstr>
      <vt:lpstr> </vt:lpstr>
      <vt:lpstr>第2章 中医治疗肺癌</vt:lpstr>
      <vt:lpstr> </vt:lpstr>
      <vt:lpstr>总结</vt:lpstr>
      <vt:lpstr>第3章 临床案例分享</vt:lpstr>
      <vt:lpstr> </vt:lpstr>
      <vt:lpstr>病例3：XXX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2024-09-28T10:03:38.700</cp:lastPrinted>
  <dcterms:created xsi:type="dcterms:W3CDTF">2024-09-28T02:03:38Z</dcterms:created>
  <dcterms:modified xsi:type="dcterms:W3CDTF">2024-09-28T02:03:40Z</dcterms:modified>
</cp:coreProperties>
</file>