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31435-AFF8-4F72-A257-EC657F518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FC78D-6A70-446E-A06E-6DF48C28E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35F3D-82FC-4B91-9771-212BC8143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24663-CBFA-4F5C-8788-EBBB5A0FE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22BF4A-939F-4DBE-BCED-767D9EA26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80A15C-307E-40B0-B2E2-188B94C3A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FA6694-45A1-4B37-9EA1-4D80BF4FE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88784-C387-4A28-B673-AEF38A9C0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62C45-0276-4956-9CAD-AEF000B4B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73247-44D0-447E-8DC8-3C0879E7B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F2EFC-D59C-4CB0-BF9B-CD11B18FD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5202424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新生儿鼻饲喂养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新生儿鼻饲喂养的介绍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新生儿鼻饲喂养的技巧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新生儿鼻饲喂养的注意事项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新生儿鼻饲喂养的常见问题与解决方案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新生儿鼻饲喂养的未来发展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新生儿鼻饲喂养的介绍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100" b="25100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鼻饲喂养是一种通过鼻子插入胃管的方式，将食物或营养液直接输送到胃内的喂养方式。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鼻饲喂养适用于无法自行进食或吞咽困难的婴儿，特别是早产儿和低出生体重儿。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鼻饲喂养的优点在于能够提供充足的营养，保证婴儿生长发育的需求，同时减少因吞咽困难而导致的吸入性肺炎等并发症的风险。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鼻饲喂养的定义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低出生体重儿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吞咽困难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由于早产儿吞咽功能尚未完全发育，无法自行进食，需要通过鼻饲喂养提供营养。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出生时体重较低的婴儿，可能需要鼻饲喂养来满足其生长发育的需求。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婴儿由于疾病或神经发育等原因导致吞咽困难，无法自行进食，需要通过鼻饲喂养来保证营养摄入。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鼻饲喂养的适用情况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提供充足的营养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鼻饲喂养的优点与缺点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鼻饲喂养能够提供足够的热量、蛋白质、维生素和矿物质等营养素，满足婴儿生长发育的需求。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通过鼻饲喂养，可以减少因吞咽困难而导致的吸入性肺炎等并发症的风险。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方便易行：鼻饲喂养操作简单方便，易于掌握。</a:t>
            </a: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鼻饲喂养的优点与缺点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鼻饲喂养的优点与缺点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由于需要插入胃管，婴儿可能会感到不适或疼痛。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为了保持胃管通畅和卫生，需要定期更换胃管。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对于正在进行母乳喂养的婴儿，鼻饲喂养可能会影响母乳喂养的效果。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可能会引发不适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需要定期更换胃管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可能影响母乳喂养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新生儿鼻饲喂养的技巧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准备工具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清洁鼻腔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插入管子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固定管子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正确的插入方式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将鼻饲管轻轻插入鼻腔，注意动作轻柔，避免损伤鼻黏膜。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轻轻清洁宝宝的鼻腔，确保没有堵塞物。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选择适合新生儿的鼻饲管，确保管子干净、无破损，并准备好固定材料。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将鼻饲管固定在宝宝的鼻子和脸颊上，防止滑脱。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02" r="3150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根据宝宝的体重和需求，计算每次喂养的奶量和浓度，避免过多或过少。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使用注射器或泵控制喂奶速度，避免过快或过慢，以免引起宝宝不适。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速度控制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合适的喂养量与速度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喂养后的处理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记录宝宝的喂养时间、奶量、反应等信息，以便于观察和调整。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注意观察宝宝是否有呕吐、腹泻等不良反应，如有异常及时处理。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每次喂养后，使用温水清洗鼻饲管外部，保持管子清洁。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https://d.book118.com/576152024241010044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2024-09-13T14:06:27.627</cp:lastPrinted>
  <dcterms:created xsi:type="dcterms:W3CDTF">2024-09-13T06:06:27Z</dcterms:created>
  <dcterms:modified xsi:type="dcterms:W3CDTF">2024-09-13T06:06:29Z</dcterms:modified>
</cp:coreProperties>
</file>