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EB2D0-607F-429E-8DAE-FD510B44B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ACA83-7FDE-468C-BD3A-FD032153E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E0793-3BD3-42D6-8A68-007521010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D29E55-A2A3-4585-A856-600B21B6A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3E0508-74E7-4606-A41B-BA4FD9AA5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79E885-2416-4E43-A963-C00EA476C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74B419-A00D-46AD-B810-E24AEAA6E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CB4D3-EEBA-482D-A2C2-4A403FA5C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E761F-D253-4DBA-BEEE-54191C589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9B826-962E-4AB9-B7E1-D22C12E21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2B27B-8196-4EDC-AB94-593DA21E5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52120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垃圾分类系统的意义与背景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垃圾分类系统构成及功能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垃圾分类系统是指通过一系列的管理措施和技术手段，将生活垃圾按照不同的成分、属性和利用价值进行分类收集、分类运输和分类处理的过程。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随着城市化进程的加速和人口的不断增长，垃圾问题日益严重。从最初的简单填埋到后来的焚烧、堆肥等处理方式，再到现在的综合分类处理，垃圾分类系统经历了不断发展和完善的过程。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56" r="21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近年来，我国垃圾分类工作取得了显著进展，但仍存在一些问题，如分类标准不统一、分类收运和处理设施不足、居民参与度不高等。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许多发达国家在垃圾分类方面有着成熟的经验和做法，如日本、德国等国家通过严格的法律法规和完善的分类处理设施，实现了垃圾的高效分类和资源化利用。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我国政府高度重视垃圾分类工作，出台了一系列政策法规进行支持和引导，如《生活垃圾分类制度实施方案》、《固体废物污染环境防治法》等。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各地政府也积极响应国家号召，制定了相应的垃圾分类管理办法和实施细则，推动垃圾分类工作的落地实施。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通过分类投放和收集，可将可回收垃圾进行再利用，减少对新资源的需求。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垃圾分类有利于资源回收利用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垃圾分类能够推动废弃物资源化利用，形成“资源-产品-再生资源”的循环模式，降低经济发展对自然资源的消耗。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促进循环经济发展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提高资源利用效率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实施垃圾分类可以减少混合垃圾的数量，降低垃圾处理设施的运行负荷和排放污染。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避免有害垃圾危害环境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通过分类投放和专门处理，可以防止有害垃圾对土壤、水源和空气造成污染。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减轻垃圾处理负担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减少环境污染压力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促进可持续发展战略实施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垃圾分类是生态文明建设的重要组成部分，有助于形成节约资源、保护环境的生产生活方式。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推动生态文明建设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垃圾分类可以促进资源节约、环境友好型社会的建设，推动经济、社会和环境的协调发展。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实现经济、社会和环境协调发展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垃圾分类系统背景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城市人口快速增长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随着城市化进程的加速，城市人口数量不断增加，导致城市垃圾产生量也急剧增长。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城市用地紧张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城市用地资源有限，垃圾填埋场选址困难，且填埋方式对环境造成较大压力。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城市管理压力增大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城市垃圾处理不当不仅影响市容环境，还可能引发公共卫生问题和社会问题。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城市化进程加速推进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大量未经分类的垃圾被填埋或焚烧，释放出有毒有害物质，严重污染土壤、水源和空气。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垃圾污染严重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资源浪费巨大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生物多样性受损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垃圾中蕴含着大量可回收资源，未经分类处理导致资源浪费，不符合可持续发展要求。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垃圾填埋场和焚烧厂的建设和运行对周边生态环境造成破坏，影响生物多样性和生态平衡。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生态环境问题日益突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随着环保教育的普及和深入，公众对环保问题的关注度不断提高，对垃圾分类的认同感和参与度也逐渐增强。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环保教育普及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政府不断加大对环保领域的投入和管理力度，出台一系列环保法规和政策，推动垃圾分类工作的落实。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环保法规不断完善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各类环保社会组织积极开展宣传教育活动，提高公众环保意识，推动垃圾分类等环保行动的开展。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环保社会组织活跃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公众环保意识逐渐增强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https://d.book118.com/576152120005010041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2024-09-07T17:00:45.442</cp:lastPrinted>
  <dcterms:created xsi:type="dcterms:W3CDTF">2024-09-07T09:00:45Z</dcterms:created>
  <dcterms:modified xsi:type="dcterms:W3CDTF">2024-09-07T09:00:47Z</dcterms:modified>
</cp:coreProperties>
</file>