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C32F9A-CD94-4587-B971-1DB6FD509A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0EA6D9-F629-403C-B5B1-5F2319E3F6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632D84-33D1-4F14-9B6B-2C056D113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8D4DA2-30AF-4558-BD29-CA6E43EF1D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649370-5D3E-4958-BCD0-BB5F9BBC91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1D1C859-F27F-40B8-BF80-2DF6CB1E78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87AC90-7793-41A7-8A8A-B7A0151D99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8DAC6E-ACBB-4FCB-84AC-78642D8D4F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B999A5-51DF-4963-A137-198C7757CF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15A047-17F5-4212-AE79-7BEF9F61EB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75CBD4-BC1F-43B1-A807-ED1782A426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6152241211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传染病控制和预防策略的制定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传染病概述与现状分析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控制策略制定与实施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预防策略制定与推广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医疗资源配置与优化方案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跨部门协作与信息共享机制构建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效果评估与持续改进计划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传染病概述与现状分析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241" r="322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292" r="3429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4292" r="3429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由各种病原体引起的能在人与人、动物与动物或人与动物之间相互传播的一类疾病。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根据病原体种类、传播途径及临床表现等，传染病可分为病毒性传染病、细菌性传染病、寄生虫病等。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516" b="1851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我国传染病防控形势总体平稳，但部分传染病如流感、手足口病等仍时有发生。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全球范围内，新型传染病不断出现，部分传统传染病如艾滋病、结核病等防控形势依然严峻。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国内外传染病流行形势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国外传染病流行形势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国内传染病流行形势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传染病传播受多种因素影响，包括自然环境、社会经济、人口流动、生活习惯等。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通过对传染病传播风险进行评估，可以了解不同传染病的传播特点、危害程度及防控重点。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影响因素与风险评估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625" r="13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制定科学有效的防控策略是控制传染病传播、保障公共卫生安全的关键。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防控策略重要性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通过实施防控策略，可以降低传染病发病率和死亡率，减轻社会和经济负担，维护社会稳定和发展。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防控策略意义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防控策略重要性及意义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控制策略制定与实施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5207" b="1520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6180" b="1618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政策法规依据及解读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国家传染病防治法律法规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明确传染病防治的法律责任、义务和权利，为制定控制策略提供法律依据。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地方政府相关政策措施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结合地方实际，出台针对性的传染病控制和预防政策措施，确保政策的有效实施。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政策法规解读与宣传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加强对政策法规的宣传和解读，提高公众对传染病防治的认识和重视程度。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3167" r="231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明确领导小组的职责和任务，统筹协调各部门的工作。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成立传染病控制和预防领导小组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组建由医疗、疾控、应急等部门组成的专业工作队伍，负责具体工作的实施。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建立专业工作队伍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细化各部门的职责分工，确保各项工作的有序开展。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明确各部门职责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组织架构搭建与职责划分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加强传染病监测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完善预警机制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提高应急响应能力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监测预警机制建立与完善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建立健全传染病监测体系，及时发现和报告传染病疫情。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根据监测结果和疫情形势，及时发布预警信息，提醒公众采取防护措施。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加强应急队伍建设，提高应急响应速度和处置能力。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结合实际情况，编制科学、实用的传染病控制和预防应急预案。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编制应急预案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加强应急演练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及时总结评估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定期组织应急演练，提高应急处置能力和水平。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对演练过程进行总结评估，不断完善应急预案和演练机制。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应急预案编制与演练实施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预防策略制定与推广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6741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开展传染病知识讲座和宣传活动，提高公众对传染病的认知和防范意识。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657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制作并发放传染病防控宣传资料，包括传单、手册、海报等，方便公众随时了解和学习。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7969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利用媒体和网络平台，发布健康教育信息，扩大宣传覆盖面和影响力。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8372" b="8372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6500" r="6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507" b="7507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健康教育普及活动开展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疫苗接种政策宣传引导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宣传疫苗接种的重要性和必要性，提高公众对疫苗接种的接受度和积极性。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解读疫苗接种政策和程序，帮助公众了解疫苗接种的具体要求和操作流程。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及时发布疫苗接种信息和通知，方便公众随时掌握接种进展和注意事项。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倡导公众保持良好的个人卫生习惯，如勤洗手、戴口罩、避免去人群密集场所等。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提供个人防护用品使用指南，指导公众正确选择和佩戴口罩、手套等防护用品。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鼓励公众加强体育锻炼、保持健康饮食和充足睡眠，提高自身免疫力。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0000" r="20000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个人防护措施指导建议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https://d.book118.com/576152241211010103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2024-09-29T04:29:39.349</cp:lastPrinted>
  <dcterms:created xsi:type="dcterms:W3CDTF">2024-09-28T20:29:39Z</dcterms:created>
  <dcterms:modified xsi:type="dcterms:W3CDTF">2024-09-28T20:29:41Z</dcterms:modified>
</cp:coreProperties>
</file>