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53102-F813-49C4-8C64-F78B9D5EE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2ACC64-4F39-4BAC-9AE0-3DCF0FC2C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8C7B45-9076-43DF-ABCF-68C1262BD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46F97B-B271-4E08-9690-41473DF3A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84297E-4530-447C-A6E5-C9815E331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085FB4-843B-4236-81AD-53B0FE0BE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4301E9-11F2-43A3-8122-544714551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EF83FF-CEDE-4739-B1EC-EF41B400B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FAA462-D7E2-4B0C-B3C8-4B7C6A81B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9A6942-387A-4014-AF2C-ACC92D903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C90DB-B952-4A45-A7F5-3C433003B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15314511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化学工程行业2024年制度完善计划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制度建设现状与问题分析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法律法规与政策环境研究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标准规范与技术创新引领计划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人才培养与团队建设方案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信息化管理系统升级改造策略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行业现状及发展趋势分析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化学工程行业是一个庞大的产业，涵盖了从基础化工原料生产到高端化学品制造的各个环节，具有产业链长、关联度高等特点。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行业地位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化学工程行业在国家经济发展中具有重要地位，是国民经济的基础性、支柱性和先导性产业之一，对于促进经济增长、改善人民生活、保障国家能源安全等具有重要意义。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化学工程行业具有技术密集、资金密集、人才密集等特点，同时面临着环保、安全等方面的严峻挑战。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化学工程行业概况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国际化学工程市场发展迅速，尤其是在欧美等发达国家，化学工程产业已经成为重要的经济增长点。这些国家在技术创新、产品研发、品牌建设等方面具有明显优势。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中国化学工程行业近年来发展迅速，已经成为全球最大的化学品生产国之一。然而，与发达国家相比，中国在高端化学品制造、技术创新、环保治理等方面仍存在较大差距。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市场在技术水平、产业结构、市场规模等方面存在明显差异。国际市场更加注重技术创新和高端化学品制造，而国内市场则更加注重基础化工原料生产和传统化学品制造。未来，中国化学工程行业需要加快转型升级步伐，提高技术创新能力和高端化学品制造水平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国际市场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国内市场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国内外市场对比分析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随着科技的不断进步，化学工程行业将迎来更多的技术创新机遇。例如，新材料、新能源等领域的快速发展将为化学工程行业提供新的增长点。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绿色低碳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环保和可持续发展已经成为全球共识，化学工程行业将更加注重绿色低碳发展。例如，采用清洁生产技术、开发环保型产品等将成为行业发展的重要方向。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智能化转型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随着人工智能、大数据等技术的广泛应用，化学工程行业将加快智能化转型步伐。例如，利用智能化技术提高生产效率、优化工艺流程等将成为行业发展的重要趋势。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制度建设现状与问题分析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当前，化学工程行业已建立起以《安全生产法》、《环境保护法》等为核心的法规框架，对行业生产、安全、环保等方面进行了规范。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法规框架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行业已制定了一系列国家和行业标准，涉及产品制造、工程设计、施工验收等方面，为行业发展提供了技术支撑。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政府监管部门通过行政许可、监督检查、行政处罚等手段，对行业企业实施监管，确保企业合规经营。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监管机制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750" r="127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现有制度体系梳理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部分领域存在制度空白，如新材料、新工艺等方面的标准规范尚未建立，给行业发展带来隐患。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制度缺失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67" r="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制度执行不力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417" r="941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监管不到位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208" r="5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部分企业存在有法不依、有章不循的现象，导致安全事故和环境污染事件时有发生。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部分地区和行业监管部门存在监管不力、执法不严等问题，使得一些违法违规行为得不到及时纠正。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存在问题和挑战剖析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加强制度执行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推动企业建立健全内部管理制度，加强员工培训和教育，提高制度执行力，确保各项法规和标准得到有效落实。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强化监管力度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加强监管部门建设，提高监管人员素质和执法水平，加大违法违规行为的查处力度，形成高压严管态势。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完善制度体系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加快制定新材料、新工艺等方面的标准规范，填补制度空白，形成覆盖全面、科学合理的制度体系。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改进方向和目标设定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法律法规与政策环境研究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《中华人民共和国环境保护法》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推动企业实施清洁生产，减少污染物排放，加强环境保护设施建设和管理，承担环境保护社会责任。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《中华人民共和国劳动法》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保障劳动者权益，规范企业用工行为，加强劳动合同管理，构建和谐劳动关系。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强化企业安全生产主体责任，明确安全生产管理制度和操作规程，加强安全生产监管和应急管理能力。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国家相关法律法规解读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899" b="108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979" b="109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地方政府政策支持情况调查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地方政府产业政策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调查地方政府对于化学工程行业的产业政策，包括税收优惠、资金扶持、土地供应等方面的政策，为企业制定合理的发展规划提供参考。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地方政府环保政策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了解地方政府对于环境保护的政策要求，包括污染物排放标准、环保设施建设等方面的政策，为企业实施环保措施提供依据。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地方政府科技政策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调查地方政府对于科技创新的政策支持，包括科研项目资助、科技成果转化等方面的政策，为企业提升技术创新能力提供帮助。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国际合作与交流机会挖掘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搭建国际交流平台，促进企业与国际同行之间的交流与合作，分享经验和技术成果，推动企业国际化发展。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国际交流平台搭建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关注国际化学工程行业的发展动态和趋势，包括新技术、新工艺、新产品等方面的创新成果，为企业拓展国际视野提供参考。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国际化学工程行业发展趋势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积极寻求与国际同行或相关机构的合作项目机会，共同开展技术研发、市场拓展等活动，提升企业国际竞争力。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国际合作项目机会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标准规范与技术创新引领计划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https://d.book118.com/576153145114010045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2024-09-14T05:15:58.059</cp:lastPrinted>
  <dcterms:created xsi:type="dcterms:W3CDTF">2024-09-13T21:15:58Z</dcterms:created>
  <dcterms:modified xsi:type="dcterms:W3CDTF">2024-09-13T21:16:00Z</dcterms:modified>
</cp:coreProperties>
</file>